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188" r:id="rId5"/>
    <p:sldMasterId id="2147484223" r:id="rId6"/>
    <p:sldMasterId id="2147484258" r:id="rId7"/>
    <p:sldMasterId id="2147484305" r:id="rId8"/>
    <p:sldMasterId id="2147484340" r:id="rId9"/>
  </p:sldMasterIdLst>
  <p:notesMasterIdLst>
    <p:notesMasterId r:id="rId30"/>
  </p:notesMasterIdLst>
  <p:handoutMasterIdLst>
    <p:handoutMasterId r:id="rId31"/>
  </p:handoutMasterIdLst>
  <p:sldIdLst>
    <p:sldId id="547" r:id="rId10"/>
    <p:sldId id="548" r:id="rId11"/>
    <p:sldId id="559" r:id="rId12"/>
    <p:sldId id="284" r:id="rId13"/>
    <p:sldId id="563" r:id="rId14"/>
    <p:sldId id="564" r:id="rId15"/>
    <p:sldId id="566" r:id="rId16"/>
    <p:sldId id="567" r:id="rId17"/>
    <p:sldId id="568" r:id="rId18"/>
    <p:sldId id="569" r:id="rId19"/>
    <p:sldId id="570" r:id="rId20"/>
    <p:sldId id="560" r:id="rId21"/>
    <p:sldId id="561" r:id="rId22"/>
    <p:sldId id="550" r:id="rId23"/>
    <p:sldId id="273" r:id="rId24"/>
    <p:sldId id="389" r:id="rId25"/>
    <p:sldId id="573" r:id="rId26"/>
    <p:sldId id="386" r:id="rId27"/>
    <p:sldId id="319" r:id="rId28"/>
    <p:sldId id="558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aramond" panose="02020404030301010803" pitchFamily="18" charset="0"/>
      <p:regular r:id="rId36"/>
      <p:bold r:id="rId37"/>
      <p:italic r:id="rId38"/>
      <p:boldItalic r:id="rId39"/>
    </p:embeddedFont>
    <p:embeddedFont>
      <p:font typeface="Girl Scout Display Light" panose="02020003000000000000" pitchFamily="18" charset="0"/>
      <p:regular r:id="rId40"/>
      <p:italic r:id="rId41"/>
    </p:embeddedFont>
    <p:embeddedFont>
      <p:font typeface="Girl Scout Text Book" panose="02020003000000000000" pitchFamily="18" charset="0"/>
      <p:regular r:id="rId42"/>
      <p:bold r:id="rId43"/>
      <p:italic r:id="rId44"/>
    </p:embeddedFont>
    <p:embeddedFont>
      <p:font typeface="Merriweather Sans" panose="02000000000000000000" pitchFamily="2" charset="77"/>
      <p:regular r:id="rId45"/>
      <p:bold r:id="rId46"/>
      <p:italic r:id="rId47"/>
      <p:boldItalic r:id="rId48"/>
    </p:embeddedFont>
    <p:embeddedFont>
      <p:font typeface="Palatino Linotype" panose="02040502050505030304" pitchFamily="18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nets / Solar System" id="{F8A05036-87B6-7141-A423-8A40B88661E2}">
          <p14:sldIdLst>
            <p14:sldId id="547"/>
            <p14:sldId id="548"/>
            <p14:sldId id="559"/>
            <p14:sldId id="284"/>
            <p14:sldId id="563"/>
            <p14:sldId id="564"/>
            <p14:sldId id="566"/>
            <p14:sldId id="567"/>
            <p14:sldId id="568"/>
            <p14:sldId id="569"/>
            <p14:sldId id="570"/>
            <p14:sldId id="560"/>
            <p14:sldId id="561"/>
            <p14:sldId id="550"/>
            <p14:sldId id="273"/>
            <p14:sldId id="389"/>
            <p14:sldId id="573"/>
            <p14:sldId id="386"/>
            <p14:sldId id="319"/>
            <p14:sldId id="55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84C1AC-C9E1-F029-2E5E-D0D87D2C1547}" name="jesshenricks@gmail.com" initials="j" userId="eaec273a04e5dad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BE6382-E6C3-7247-8A3A-91666B7D36FC}" v="526" dt="2021-12-01T20:36:57.6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7"/>
    <p:restoredTop sz="67720"/>
  </p:normalViewPr>
  <p:slideViewPr>
    <p:cSldViewPr snapToGrid="0" snapToObjects="1" showGuides="1">
      <p:cViewPr varScale="1">
        <p:scale>
          <a:sx n="111" d="100"/>
          <a:sy n="111" d="100"/>
        </p:scale>
        <p:origin x="1968" y="192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25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8.fntdata"/><Relationship Id="rId21" Type="http://schemas.openxmlformats.org/officeDocument/2006/relationships/slide" Target="slides/slide12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51" Type="http://schemas.openxmlformats.org/officeDocument/2006/relationships/font" Target="fonts/font20.fntdata"/><Relationship Id="rId176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1.xml"/><Relationship Id="rId41" Type="http://schemas.openxmlformats.org/officeDocument/2006/relationships/font" Target="fonts/font10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microsoft.com/office/2016/11/relationships/changesInfo" Target="changesInfos/changesInfo1.xml"/><Relationship Id="rId10" Type="http://schemas.openxmlformats.org/officeDocument/2006/relationships/slide" Target="slides/slide1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henricks@gmail.com" userId="eaec273a04e5dada" providerId="LiveId" clId="{918F34D3-5221-BB42-A185-9004C7AF1773}"/>
    <pc:docChg chg="undo redo custSel addSld delSld modSld sldOrd modSection">
      <pc:chgData name="jesshenricks@gmail.com" userId="eaec273a04e5dada" providerId="LiveId" clId="{918F34D3-5221-BB42-A185-9004C7AF1773}" dt="2021-11-19T00:23:01.976" v="2499" actId="22"/>
      <pc:docMkLst>
        <pc:docMk/>
      </pc:docMkLst>
      <pc:sldChg chg="ord">
        <pc:chgData name="jesshenricks@gmail.com" userId="eaec273a04e5dada" providerId="LiveId" clId="{918F34D3-5221-BB42-A185-9004C7AF1773}" dt="2021-11-19T00:22:24.476" v="2498" actId="1076"/>
        <pc:sldMkLst>
          <pc:docMk/>
          <pc:sldMk cId="3506929756" sldId="277"/>
        </pc:sldMkLst>
      </pc:sldChg>
      <pc:sldChg chg="ord">
        <pc:chgData name="jesshenricks@gmail.com" userId="eaec273a04e5dada" providerId="LiveId" clId="{918F34D3-5221-BB42-A185-9004C7AF1773}" dt="2021-11-18T23:36:36.514" v="1858" actId="1076"/>
        <pc:sldMkLst>
          <pc:docMk/>
          <pc:sldMk cId="0" sldId="284"/>
        </pc:sldMkLst>
      </pc:sldChg>
      <pc:sldChg chg="modSp del">
        <pc:chgData name="jesshenricks@gmail.com" userId="eaec273a04e5dada" providerId="LiveId" clId="{918F34D3-5221-BB42-A185-9004C7AF1773}" dt="2021-11-19T00:22:06.388" v="2497" actId="2696"/>
        <pc:sldMkLst>
          <pc:docMk/>
          <pc:sldMk cId="2359665898" sldId="313"/>
        </pc:sldMkLst>
        <pc:picChg chg="mod">
          <ac:chgData name="jesshenricks@gmail.com" userId="eaec273a04e5dada" providerId="LiveId" clId="{918F34D3-5221-BB42-A185-9004C7AF1773}" dt="2021-11-19T00:21:16.420" v="2485" actId="1076"/>
          <ac:picMkLst>
            <pc:docMk/>
            <pc:sldMk cId="2359665898" sldId="313"/>
            <ac:picMk id="8198" creationId="{1A1E727A-F9AA-8C48-B5D2-34BA116FC4E5}"/>
          </ac:picMkLst>
        </pc:picChg>
        <pc:picChg chg="mod">
          <ac:chgData name="jesshenricks@gmail.com" userId="eaec273a04e5dada" providerId="LiveId" clId="{918F34D3-5221-BB42-A185-9004C7AF1773}" dt="2021-11-19T00:21:09.081" v="2483" actId="1076"/>
          <ac:picMkLst>
            <pc:docMk/>
            <pc:sldMk cId="2359665898" sldId="313"/>
            <ac:picMk id="8200" creationId="{CCF9BE3B-FFDA-3747-ABD9-B00CC9600537}"/>
          </ac:picMkLst>
        </pc:picChg>
        <pc:picChg chg="mod">
          <ac:chgData name="jesshenricks@gmail.com" userId="eaec273a04e5dada" providerId="LiveId" clId="{918F34D3-5221-BB42-A185-9004C7AF1773}" dt="2021-11-19T00:21:35.081" v="2496" actId="1036"/>
          <ac:picMkLst>
            <pc:docMk/>
            <pc:sldMk cId="2359665898" sldId="313"/>
            <ac:picMk id="8202" creationId="{3D3AA97A-AE78-3A41-BE59-C68104772C1E}"/>
          </ac:picMkLst>
        </pc:picChg>
      </pc:sldChg>
      <pc:sldChg chg="modSp">
        <pc:chgData name="jesshenricks@gmail.com" userId="eaec273a04e5dada" providerId="LiveId" clId="{918F34D3-5221-BB42-A185-9004C7AF1773}" dt="2021-11-17T03:39:07.968" v="1138" actId="20577"/>
        <pc:sldMkLst>
          <pc:docMk/>
          <pc:sldMk cId="2385455169" sldId="510"/>
        </pc:sldMkLst>
        <pc:spChg chg="mod">
          <ac:chgData name="jesshenricks@gmail.com" userId="eaec273a04e5dada" providerId="LiveId" clId="{918F34D3-5221-BB42-A185-9004C7AF1773}" dt="2021-11-17T03:39:07.968" v="1138" actId="20577"/>
          <ac:spMkLst>
            <pc:docMk/>
            <pc:sldMk cId="2385455169" sldId="510"/>
            <ac:spMk id="5" creationId="{961E925F-7584-AB44-AE65-3948A73B16B4}"/>
          </ac:spMkLst>
        </pc:spChg>
      </pc:sldChg>
      <pc:sldChg chg="delSp modSp">
        <pc:chgData name="jesshenricks@gmail.com" userId="eaec273a04e5dada" providerId="LiveId" clId="{918F34D3-5221-BB42-A185-9004C7AF1773}" dt="2021-11-18T23:07:54.387" v="1478" actId="20577"/>
        <pc:sldMkLst>
          <pc:docMk/>
          <pc:sldMk cId="319564229" sldId="547"/>
        </pc:sldMkLst>
        <pc:spChg chg="mod">
          <ac:chgData name="jesshenricks@gmail.com" userId="eaec273a04e5dada" providerId="LiveId" clId="{918F34D3-5221-BB42-A185-9004C7AF1773}" dt="2021-11-18T23:07:54.387" v="1478" actId="20577"/>
          <ac:spMkLst>
            <pc:docMk/>
            <pc:sldMk cId="319564229" sldId="547"/>
            <ac:spMk id="3" creationId="{E01A2125-75EE-C548-A82E-E35DA3298868}"/>
          </ac:spMkLst>
        </pc:spChg>
        <pc:picChg chg="del">
          <ac:chgData name="jesshenricks@gmail.com" userId="eaec273a04e5dada" providerId="LiveId" clId="{918F34D3-5221-BB42-A185-9004C7AF1773}" dt="2021-11-18T23:07:41.108" v="1448" actId="478"/>
          <ac:picMkLst>
            <pc:docMk/>
            <pc:sldMk cId="319564229" sldId="547"/>
            <ac:picMk id="8" creationId="{F04CFC92-8A1F-FF4D-B9D5-FDDE0ECA6288}"/>
          </ac:picMkLst>
        </pc:picChg>
        <pc:picChg chg="mod">
          <ac:chgData name="jesshenricks@gmail.com" userId="eaec273a04e5dada" providerId="LiveId" clId="{918F34D3-5221-BB42-A185-9004C7AF1773}" dt="2021-11-18T23:07:44.438" v="1449" actId="1076"/>
          <ac:picMkLst>
            <pc:docMk/>
            <pc:sldMk cId="319564229" sldId="547"/>
            <ac:picMk id="12" creationId="{59BBFFDC-6423-374B-9DF9-FF8862162878}"/>
          </ac:picMkLst>
        </pc:picChg>
      </pc:sldChg>
      <pc:sldChg chg="addSp delSp modSp ord addAnim delAnim modNotesTx">
        <pc:chgData name="jesshenricks@gmail.com" userId="eaec273a04e5dada" providerId="LiveId" clId="{918F34D3-5221-BB42-A185-9004C7AF1773}" dt="2021-11-18T23:36:01.990" v="1857" actId="1076"/>
        <pc:sldMkLst>
          <pc:docMk/>
          <pc:sldMk cId="2383002238" sldId="558"/>
        </pc:sldMkLst>
        <pc:spChg chg="add mod">
          <ac:chgData name="jesshenricks@gmail.com" userId="eaec273a04e5dada" providerId="LiveId" clId="{918F34D3-5221-BB42-A185-9004C7AF1773}" dt="2021-11-18T23:35:47.162" v="1856" actId="1036"/>
          <ac:spMkLst>
            <pc:docMk/>
            <pc:sldMk cId="2383002238" sldId="558"/>
            <ac:spMk id="2" creationId="{8870946B-CA90-4641-A21C-BF554F91C278}"/>
          </ac:spMkLst>
        </pc:spChg>
        <pc:spChg chg="mod">
          <ac:chgData name="jesshenricks@gmail.com" userId="eaec273a04e5dada" providerId="LiveId" clId="{918F34D3-5221-BB42-A185-9004C7AF1773}" dt="2021-11-18T23:35:42.826" v="1843" actId="1035"/>
          <ac:spMkLst>
            <pc:docMk/>
            <pc:sldMk cId="2383002238" sldId="558"/>
            <ac:spMk id="5" creationId="{15E8533D-65F8-5642-A47F-8AD4CF3BB3F8}"/>
          </ac:spMkLst>
        </pc:spChg>
        <pc:spChg chg="mod">
          <ac:chgData name="jesshenricks@gmail.com" userId="eaec273a04e5dada" providerId="LiveId" clId="{918F34D3-5221-BB42-A185-9004C7AF1773}" dt="2021-11-18T23:35:42.826" v="1843" actId="1035"/>
          <ac:spMkLst>
            <pc:docMk/>
            <pc:sldMk cId="2383002238" sldId="558"/>
            <ac:spMk id="6" creationId="{924D9646-27B6-F348-96B5-2A669350D7ED}"/>
          </ac:spMkLst>
        </pc:spChg>
        <pc:spChg chg="add del">
          <ac:chgData name="jesshenricks@gmail.com" userId="eaec273a04e5dada" providerId="LiveId" clId="{918F34D3-5221-BB42-A185-9004C7AF1773}" dt="2021-11-18T23:32:49.815" v="1783" actId="22"/>
          <ac:spMkLst>
            <pc:docMk/>
            <pc:sldMk cId="2383002238" sldId="558"/>
            <ac:spMk id="9" creationId="{FB863009-C293-E04B-B116-164872506A31}"/>
          </ac:spMkLst>
        </pc:spChg>
        <pc:spChg chg="add del">
          <ac:chgData name="jesshenricks@gmail.com" userId="eaec273a04e5dada" providerId="LiveId" clId="{918F34D3-5221-BB42-A185-9004C7AF1773}" dt="2021-11-18T23:33:02.033" v="1785" actId="22"/>
          <ac:spMkLst>
            <pc:docMk/>
            <pc:sldMk cId="2383002238" sldId="558"/>
            <ac:spMk id="11" creationId="{97575D42-1954-014F-AFB0-CE5F88D0D479}"/>
          </ac:spMkLst>
        </pc:spChg>
        <pc:picChg chg="add mod">
          <ac:chgData name="jesshenricks@gmail.com" userId="eaec273a04e5dada" providerId="LiveId" clId="{918F34D3-5221-BB42-A185-9004C7AF1773}" dt="2021-11-18T23:35:30.528" v="1807" actId="1076"/>
          <ac:picMkLst>
            <pc:docMk/>
            <pc:sldMk cId="2383002238" sldId="558"/>
            <ac:picMk id="3" creationId="{95879A46-A538-6B44-B05E-079692EDD01C}"/>
          </ac:picMkLst>
        </pc:picChg>
        <pc:picChg chg="del">
          <ac:chgData name="jesshenricks@gmail.com" userId="eaec273a04e5dada" providerId="LiveId" clId="{918F34D3-5221-BB42-A185-9004C7AF1773}" dt="2021-11-18T23:27:28.878" v="1683" actId="478"/>
          <ac:picMkLst>
            <pc:docMk/>
            <pc:sldMk cId="2383002238" sldId="558"/>
            <ac:picMk id="7" creationId="{1E507550-0A1E-CF45-815C-26FFE1DFA9E3}"/>
          </ac:picMkLst>
        </pc:picChg>
        <pc:picChg chg="add del">
          <ac:chgData name="jesshenricks@gmail.com" userId="eaec273a04e5dada" providerId="LiveId" clId="{918F34D3-5221-BB42-A185-9004C7AF1773}" dt="2021-11-18T23:34:52.077" v="1802" actId="478"/>
          <ac:picMkLst>
            <pc:docMk/>
            <pc:sldMk cId="2383002238" sldId="558"/>
            <ac:picMk id="12" creationId="{9CE9BE2F-81C0-A844-9A8A-98BF92D66265}"/>
          </ac:picMkLst>
        </pc:picChg>
      </pc:sldChg>
      <pc:sldChg chg="addSp modSp ord addAnim">
        <pc:chgData name="jesshenricks@gmail.com" userId="eaec273a04e5dada" providerId="LiveId" clId="{918F34D3-5221-BB42-A185-9004C7AF1773}" dt="2021-11-18T23:37:03.306" v="1866" actId="1076"/>
        <pc:sldMkLst>
          <pc:docMk/>
          <pc:sldMk cId="1551407700" sldId="560"/>
        </pc:sldMkLst>
        <pc:spChg chg="add mod">
          <ac:chgData name="jesshenricks@gmail.com" userId="eaec273a04e5dada" providerId="LiveId" clId="{918F34D3-5221-BB42-A185-9004C7AF1773}" dt="2021-11-18T23:19:35.187" v="1566" actId="14100"/>
          <ac:spMkLst>
            <pc:docMk/>
            <pc:sldMk cId="1551407700" sldId="560"/>
            <ac:spMk id="12" creationId="{A4C3CF43-21A6-BA4F-B01F-BF885445F8A4}"/>
          </ac:spMkLst>
        </pc:spChg>
        <pc:spChg chg="add mod">
          <ac:chgData name="jesshenricks@gmail.com" userId="eaec273a04e5dada" providerId="LiveId" clId="{918F34D3-5221-BB42-A185-9004C7AF1773}" dt="2021-11-18T23:20:29.443" v="1594" actId="20577"/>
          <ac:spMkLst>
            <pc:docMk/>
            <pc:sldMk cId="1551407700" sldId="560"/>
            <ac:spMk id="14" creationId="{EA8B6246-371F-DB4B-ACA5-B19A041B1533}"/>
          </ac:spMkLst>
        </pc:spChg>
        <pc:spChg chg="add mod">
          <ac:chgData name="jesshenricks@gmail.com" userId="eaec273a04e5dada" providerId="LiveId" clId="{918F34D3-5221-BB42-A185-9004C7AF1773}" dt="2021-11-18T23:20:59.203" v="1607" actId="20577"/>
          <ac:spMkLst>
            <pc:docMk/>
            <pc:sldMk cId="1551407700" sldId="560"/>
            <ac:spMk id="16" creationId="{F50364B7-722F-F04D-8964-3817428F4C8D}"/>
          </ac:spMkLst>
        </pc:spChg>
        <pc:spChg chg="add mod">
          <ac:chgData name="jesshenricks@gmail.com" userId="eaec273a04e5dada" providerId="LiveId" clId="{918F34D3-5221-BB42-A185-9004C7AF1773}" dt="2021-11-18T23:21:05.570" v="1616" actId="20577"/>
          <ac:spMkLst>
            <pc:docMk/>
            <pc:sldMk cId="1551407700" sldId="560"/>
            <ac:spMk id="18" creationId="{22C5353C-56AD-AB44-8310-8ACE71611B0B}"/>
          </ac:spMkLst>
        </pc:spChg>
        <pc:spChg chg="add mod">
          <ac:chgData name="jesshenricks@gmail.com" userId="eaec273a04e5dada" providerId="LiveId" clId="{918F34D3-5221-BB42-A185-9004C7AF1773}" dt="2021-11-18T23:22:27.310" v="1667" actId="20577"/>
          <ac:spMkLst>
            <pc:docMk/>
            <pc:sldMk cId="1551407700" sldId="560"/>
            <ac:spMk id="20" creationId="{EC111A51-A177-BE49-9BD7-C48049D00300}"/>
          </ac:spMkLst>
        </pc:spChg>
        <pc:spChg chg="add mod">
          <ac:chgData name="jesshenricks@gmail.com" userId="eaec273a04e5dada" providerId="LiveId" clId="{918F34D3-5221-BB42-A185-9004C7AF1773}" dt="2021-11-18T23:22:15.120" v="1643" actId="20577"/>
          <ac:spMkLst>
            <pc:docMk/>
            <pc:sldMk cId="1551407700" sldId="560"/>
            <ac:spMk id="22" creationId="{843AAF7A-E176-3942-8C6A-8E8E8864C098}"/>
          </ac:spMkLst>
        </pc:spChg>
        <pc:spChg chg="add mod">
          <ac:chgData name="jesshenricks@gmail.com" userId="eaec273a04e5dada" providerId="LiveId" clId="{918F34D3-5221-BB42-A185-9004C7AF1773}" dt="2021-11-18T23:22:22.220" v="1655" actId="20577"/>
          <ac:spMkLst>
            <pc:docMk/>
            <pc:sldMk cId="1551407700" sldId="560"/>
            <ac:spMk id="24" creationId="{40735AC0-EC9A-EA4C-87BD-A7AB17225FD0}"/>
          </ac:spMkLst>
        </pc:spChg>
        <pc:spChg chg="add mod">
          <ac:chgData name="jesshenricks@gmail.com" userId="eaec273a04e5dada" providerId="LiveId" clId="{918F34D3-5221-BB42-A185-9004C7AF1773}" dt="2021-11-18T23:22:42.071" v="1681" actId="20577"/>
          <ac:spMkLst>
            <pc:docMk/>
            <pc:sldMk cId="1551407700" sldId="560"/>
            <ac:spMk id="26" creationId="{ABFF1CDB-1B0A-104B-926E-7B2A0C2C1331}"/>
          </ac:spMkLst>
        </pc:spChg>
      </pc:sldChg>
      <pc:sldChg chg="ord">
        <pc:chgData name="jesshenricks@gmail.com" userId="eaec273a04e5dada" providerId="LiveId" clId="{918F34D3-5221-BB42-A185-9004C7AF1773}" dt="2021-11-18T23:36:42.777" v="1860" actId="1076"/>
        <pc:sldMkLst>
          <pc:docMk/>
          <pc:sldMk cId="1627949909" sldId="563"/>
        </pc:sldMkLst>
      </pc:sldChg>
      <pc:sldChg chg="ord">
        <pc:chgData name="jesshenricks@gmail.com" userId="eaec273a04e5dada" providerId="LiveId" clId="{918F34D3-5221-BB42-A185-9004C7AF1773}" dt="2021-11-18T23:36:39.242" v="1859" actId="1076"/>
        <pc:sldMkLst>
          <pc:docMk/>
          <pc:sldMk cId="2999169498" sldId="564"/>
        </pc:sldMkLst>
      </pc:sldChg>
      <pc:sldChg chg="ord">
        <pc:chgData name="jesshenricks@gmail.com" userId="eaec273a04e5dada" providerId="LiveId" clId="{918F34D3-5221-BB42-A185-9004C7AF1773}" dt="2021-11-18T23:36:45.747" v="1861" actId="1076"/>
        <pc:sldMkLst>
          <pc:docMk/>
          <pc:sldMk cId="2479843928" sldId="566"/>
        </pc:sldMkLst>
      </pc:sldChg>
      <pc:sldChg chg="ord">
        <pc:chgData name="jesshenricks@gmail.com" userId="eaec273a04e5dada" providerId="LiveId" clId="{918F34D3-5221-BB42-A185-9004C7AF1773}" dt="2021-11-18T23:36:48.223" v="1862" actId="1076"/>
        <pc:sldMkLst>
          <pc:docMk/>
          <pc:sldMk cId="1774007179" sldId="567"/>
        </pc:sldMkLst>
      </pc:sldChg>
      <pc:sldChg chg="ord">
        <pc:chgData name="jesshenricks@gmail.com" userId="eaec273a04e5dada" providerId="LiveId" clId="{918F34D3-5221-BB42-A185-9004C7AF1773}" dt="2021-11-18T23:36:52.092" v="1863" actId="1076"/>
        <pc:sldMkLst>
          <pc:docMk/>
          <pc:sldMk cId="1906293775" sldId="568"/>
        </pc:sldMkLst>
      </pc:sldChg>
      <pc:sldChg chg="ord">
        <pc:chgData name="jesshenricks@gmail.com" userId="eaec273a04e5dada" providerId="LiveId" clId="{918F34D3-5221-BB42-A185-9004C7AF1773}" dt="2021-11-18T23:36:56.408" v="1864" actId="1076"/>
        <pc:sldMkLst>
          <pc:docMk/>
          <pc:sldMk cId="3747802656" sldId="569"/>
        </pc:sldMkLst>
      </pc:sldChg>
      <pc:sldChg chg="ord">
        <pc:chgData name="jesshenricks@gmail.com" userId="eaec273a04e5dada" providerId="LiveId" clId="{918F34D3-5221-BB42-A185-9004C7AF1773}" dt="2021-11-18T23:36:59.189" v="1865" actId="1076"/>
        <pc:sldMkLst>
          <pc:docMk/>
          <pc:sldMk cId="1581668763" sldId="570"/>
        </pc:sldMkLst>
      </pc:sldChg>
      <pc:sldChg chg="modSp">
        <pc:chgData name="jesshenricks@gmail.com" userId="eaec273a04e5dada" providerId="LiveId" clId="{918F34D3-5221-BB42-A185-9004C7AF1773}" dt="2021-11-18T23:50:08.255" v="2049" actId="20577"/>
        <pc:sldMkLst>
          <pc:docMk/>
          <pc:sldMk cId="3783042192" sldId="571"/>
        </pc:sldMkLst>
        <pc:spChg chg="mod">
          <ac:chgData name="jesshenricks@gmail.com" userId="eaec273a04e5dada" providerId="LiveId" clId="{918F34D3-5221-BB42-A185-9004C7AF1773}" dt="2021-11-18T23:50:08.255" v="2049" actId="20577"/>
          <ac:spMkLst>
            <pc:docMk/>
            <pc:sldMk cId="3783042192" sldId="571"/>
            <ac:spMk id="3" creationId="{E01A2125-75EE-C548-A82E-E35DA3298868}"/>
          </ac:spMkLst>
        </pc:spChg>
      </pc:sldChg>
      <pc:sldChg chg="modSp modNotesTx">
        <pc:chgData name="jesshenricks@gmail.com" userId="eaec273a04e5dada" providerId="LiveId" clId="{918F34D3-5221-BB42-A185-9004C7AF1773}" dt="2021-11-17T03:52:16.986" v="1441" actId="20577"/>
        <pc:sldMkLst>
          <pc:docMk/>
          <pc:sldMk cId="2485537494" sldId="574"/>
        </pc:sldMkLst>
        <pc:spChg chg="mod">
          <ac:chgData name="jesshenricks@gmail.com" userId="eaec273a04e5dada" providerId="LiveId" clId="{918F34D3-5221-BB42-A185-9004C7AF1773}" dt="2021-11-17T03:50:16.983" v="1184" actId="20577"/>
          <ac:spMkLst>
            <pc:docMk/>
            <pc:sldMk cId="2485537494" sldId="574"/>
            <ac:spMk id="28" creationId="{913FA389-F2BE-884C-BB76-9F3ECE3C9BBB}"/>
          </ac:spMkLst>
        </pc:spChg>
      </pc:sldChg>
      <pc:sldChg chg="addSp delSp modSp new mod modClrScheme addAnim chgLayout modNotesTx">
        <pc:chgData name="jesshenricks@gmail.com" userId="eaec273a04e5dada" providerId="LiveId" clId="{918F34D3-5221-BB42-A185-9004C7AF1773}" dt="2021-11-19T00:08:47.906" v="2473" actId="22"/>
        <pc:sldMkLst>
          <pc:docMk/>
          <pc:sldMk cId="4225946662" sldId="588"/>
        </pc:sldMkLst>
        <pc:spChg chg="del">
          <ac:chgData name="jesshenricks@gmail.com" userId="eaec273a04e5dada" providerId="LiveId" clId="{918F34D3-5221-BB42-A185-9004C7AF1773}" dt="2021-11-17T03:49:12.624" v="1145" actId="700"/>
          <ac:spMkLst>
            <pc:docMk/>
            <pc:sldMk cId="4225946662" sldId="588"/>
            <ac:spMk id="2" creationId="{1CEE8D27-AC16-6742-85D8-53418EEF3B29}"/>
          </ac:spMkLst>
        </pc:spChg>
        <pc:spChg chg="add mod ord">
          <ac:chgData name="jesshenricks@gmail.com" userId="eaec273a04e5dada" providerId="LiveId" clId="{918F34D3-5221-BB42-A185-9004C7AF1773}" dt="2021-11-19T00:05:22.775" v="2219" actId="1035"/>
          <ac:spMkLst>
            <pc:docMk/>
            <pc:sldMk cId="4225946662" sldId="588"/>
            <ac:spMk id="2" creationId="{2BB89A75-8828-7041-AE1E-9E1ACBED7CA9}"/>
          </ac:spMkLst>
        </pc:spChg>
        <pc:spChg chg="del mod">
          <ac:chgData name="jesshenricks@gmail.com" userId="eaec273a04e5dada" providerId="LiveId" clId="{918F34D3-5221-BB42-A185-9004C7AF1773}" dt="2021-11-17T03:49:12.624" v="1145" actId="700"/>
          <ac:spMkLst>
            <pc:docMk/>
            <pc:sldMk cId="4225946662" sldId="588"/>
            <ac:spMk id="3" creationId="{09B24FEE-9ABA-C34B-8D85-5FD2EC63109F}"/>
          </ac:spMkLst>
        </pc:spChg>
        <pc:spChg chg="add mod ord">
          <ac:chgData name="jesshenricks@gmail.com" userId="eaec273a04e5dada" providerId="LiveId" clId="{918F34D3-5221-BB42-A185-9004C7AF1773}" dt="2021-11-19T00:05:22.775" v="2219" actId="1035"/>
          <ac:spMkLst>
            <pc:docMk/>
            <pc:sldMk cId="4225946662" sldId="588"/>
            <ac:spMk id="3" creationId="{7A39BB98-78EF-DD4D-B901-A245570DA04E}"/>
          </ac:spMkLst>
        </pc:spChg>
        <pc:spChg chg="add mod ord">
          <ac:chgData name="jesshenricks@gmail.com" userId="eaec273a04e5dada" providerId="LiveId" clId="{918F34D3-5221-BB42-A185-9004C7AF1773}" dt="2021-11-19T00:05:22.775" v="2219" actId="1035"/>
          <ac:spMkLst>
            <pc:docMk/>
            <pc:sldMk cId="4225946662" sldId="588"/>
            <ac:spMk id="4" creationId="{E00D3B31-9B8A-DF49-8C77-482F06007DAB}"/>
          </ac:spMkLst>
        </pc:spChg>
        <pc:spChg chg="add mod ord">
          <ac:chgData name="jesshenricks@gmail.com" userId="eaec273a04e5dada" providerId="LiveId" clId="{918F34D3-5221-BB42-A185-9004C7AF1773}" dt="2021-11-19T00:05:22.775" v="2219" actId="1035"/>
          <ac:spMkLst>
            <pc:docMk/>
            <pc:sldMk cId="4225946662" sldId="588"/>
            <ac:spMk id="5" creationId="{82BB2038-73BE-0941-BDA4-8CBD4A17C889}"/>
          </ac:spMkLst>
        </pc:spChg>
        <pc:spChg chg="add mod ord">
          <ac:chgData name="jesshenricks@gmail.com" userId="eaec273a04e5dada" providerId="LiveId" clId="{918F34D3-5221-BB42-A185-9004C7AF1773}" dt="2021-11-17T03:49:52.243" v="1167" actId="20577"/>
          <ac:spMkLst>
            <pc:docMk/>
            <pc:sldMk cId="4225946662" sldId="588"/>
            <ac:spMk id="7" creationId="{15CE6A7F-D365-B44D-BF53-8D0958DD381A}"/>
          </ac:spMkLst>
        </pc:spChg>
        <pc:spChg chg="add del mod">
          <ac:chgData name="jesshenricks@gmail.com" userId="eaec273a04e5dada" providerId="LiveId" clId="{918F34D3-5221-BB42-A185-9004C7AF1773}" dt="2021-11-18T23:57:50.198" v="2087" actId="478"/>
          <ac:spMkLst>
            <pc:docMk/>
            <pc:sldMk cId="4225946662" sldId="588"/>
            <ac:spMk id="12" creationId="{DC17967B-51FE-A240-A4B1-DDAC37238D6A}"/>
          </ac:spMkLst>
        </pc:spChg>
        <pc:spChg chg="add mod ord">
          <ac:chgData name="jesshenricks@gmail.com" userId="eaec273a04e5dada" providerId="LiveId" clId="{918F34D3-5221-BB42-A185-9004C7AF1773}" dt="2021-11-19T00:05:22.775" v="2219" actId="1035"/>
          <ac:spMkLst>
            <pc:docMk/>
            <pc:sldMk cId="4225946662" sldId="588"/>
            <ac:spMk id="16" creationId="{58128664-C11E-3E4B-AF29-9C6B352D3118}"/>
          </ac:spMkLst>
        </pc:spChg>
        <pc:spChg chg="add mod ord">
          <ac:chgData name="jesshenricks@gmail.com" userId="eaec273a04e5dada" providerId="LiveId" clId="{918F34D3-5221-BB42-A185-9004C7AF1773}" dt="2021-11-19T00:05:22.775" v="2219" actId="1035"/>
          <ac:spMkLst>
            <pc:docMk/>
            <pc:sldMk cId="4225946662" sldId="588"/>
            <ac:spMk id="18" creationId="{2BBCE5D3-A897-EB40-8897-07BC11D45019}"/>
          </ac:spMkLst>
        </pc:spChg>
        <pc:spChg chg="add mod ord">
          <ac:chgData name="jesshenricks@gmail.com" userId="eaec273a04e5dada" providerId="LiveId" clId="{918F34D3-5221-BB42-A185-9004C7AF1773}" dt="2021-11-19T00:05:22.775" v="2219" actId="1035"/>
          <ac:spMkLst>
            <pc:docMk/>
            <pc:sldMk cId="4225946662" sldId="588"/>
            <ac:spMk id="20" creationId="{0558DE3C-C463-CB44-ABF6-1223893B7D7A}"/>
          </ac:spMkLst>
        </pc:spChg>
        <pc:spChg chg="add mod">
          <ac:chgData name="jesshenricks@gmail.com" userId="eaec273a04e5dada" providerId="LiveId" clId="{918F34D3-5221-BB42-A185-9004C7AF1773}" dt="2021-11-19T00:05:22.775" v="2219" actId="1035"/>
          <ac:spMkLst>
            <pc:docMk/>
            <pc:sldMk cId="4225946662" sldId="588"/>
            <ac:spMk id="22" creationId="{6F407D0A-E2ED-5643-BA72-9B3390A888B3}"/>
          </ac:spMkLst>
        </pc:spChg>
        <pc:picChg chg="add mod">
          <ac:chgData name="jesshenricks@gmail.com" userId="eaec273a04e5dada" providerId="LiveId" clId="{918F34D3-5221-BB42-A185-9004C7AF1773}" dt="2021-11-17T03:49:04.931" v="1144" actId="1076"/>
          <ac:picMkLst>
            <pc:docMk/>
            <pc:sldMk cId="4225946662" sldId="588"/>
            <ac:picMk id="6" creationId="{4B4F6647-2EB2-0E45-A538-68536CB8E653}"/>
          </ac:picMkLst>
        </pc:picChg>
        <pc:picChg chg="add">
          <ac:chgData name="jesshenricks@gmail.com" userId="eaec273a04e5dada" providerId="LiveId" clId="{918F34D3-5221-BB42-A185-9004C7AF1773}" dt="2021-11-17T03:52:49.437" v="1442" actId="22"/>
          <ac:picMkLst>
            <pc:docMk/>
            <pc:sldMk cId="4225946662" sldId="588"/>
            <ac:picMk id="9" creationId="{898954B0-6857-2047-BA6F-308601DB17E4}"/>
          </ac:picMkLst>
        </pc:picChg>
        <pc:picChg chg="add">
          <ac:chgData name="jesshenricks@gmail.com" userId="eaec273a04e5dada" providerId="LiveId" clId="{918F34D3-5221-BB42-A185-9004C7AF1773}" dt="2021-11-17T03:52:49.437" v="1442" actId="22"/>
          <ac:picMkLst>
            <pc:docMk/>
            <pc:sldMk cId="4225946662" sldId="588"/>
            <ac:picMk id="11" creationId="{A742F20E-A6AF-174E-A41D-BD03DD7FFEB6}"/>
          </ac:picMkLst>
        </pc:picChg>
      </pc:sldChg>
      <pc:sldChg chg="addSp delSp modSp new ord modNotesTx">
        <pc:chgData name="jesshenricks@gmail.com" userId="eaec273a04e5dada" providerId="LiveId" clId="{918F34D3-5221-BB42-A185-9004C7AF1773}" dt="2021-11-19T00:23:01.976" v="2499" actId="22"/>
        <pc:sldMkLst>
          <pc:docMk/>
          <pc:sldMk cId="1327993983" sldId="589"/>
        </pc:sldMkLst>
        <pc:spChg chg="mod">
          <ac:chgData name="jesshenricks@gmail.com" userId="eaec273a04e5dada" providerId="LiveId" clId="{918F34D3-5221-BB42-A185-9004C7AF1773}" dt="2021-11-18T23:13:10.947" v="1507" actId="20577"/>
          <ac:spMkLst>
            <pc:docMk/>
            <pc:sldMk cId="1327993983" sldId="589"/>
            <ac:spMk id="2" creationId="{EB4DE02E-8AF7-1C4D-8370-BDAA3CB1138A}"/>
          </ac:spMkLst>
        </pc:spChg>
        <pc:spChg chg="add del">
          <ac:chgData name="jesshenricks@gmail.com" userId="eaec273a04e5dada" providerId="LiveId" clId="{918F34D3-5221-BB42-A185-9004C7AF1773}" dt="2021-11-18T23:13:02.970" v="1482" actId="571"/>
          <ac:spMkLst>
            <pc:docMk/>
            <pc:sldMk cId="1327993983" sldId="589"/>
            <ac:spMk id="4" creationId="{0A987F39-E0CE-9D40-966D-D61E7D8DB27F}"/>
          </ac:spMkLst>
        </pc:spChg>
        <pc:picChg chg="add">
          <ac:chgData name="jesshenricks@gmail.com" userId="eaec273a04e5dada" providerId="LiveId" clId="{918F34D3-5221-BB42-A185-9004C7AF1773}" dt="2021-11-19T00:23:01.976" v="2499" actId="22"/>
          <ac:picMkLst>
            <pc:docMk/>
            <pc:sldMk cId="1327993983" sldId="589"/>
            <ac:picMk id="3" creationId="{04429DB8-2040-6D44-B11F-8A46B3833465}"/>
          </ac:picMkLst>
        </pc:picChg>
        <pc:picChg chg="add mod">
          <ac:chgData name="jesshenricks@gmail.com" userId="eaec273a04e5dada" providerId="LiveId" clId="{918F34D3-5221-BB42-A185-9004C7AF1773}" dt="2021-11-18T23:13:55.323" v="1511" actId="14100"/>
          <ac:picMkLst>
            <pc:docMk/>
            <pc:sldMk cId="1327993983" sldId="589"/>
            <ac:picMk id="7" creationId="{08A847B1-7A99-1444-BFED-4869148539FB}"/>
          </ac:picMkLst>
        </pc:picChg>
        <pc:picChg chg="add mod">
          <ac:chgData name="jesshenricks@gmail.com" userId="eaec273a04e5dada" providerId="LiveId" clId="{918F34D3-5221-BB42-A185-9004C7AF1773}" dt="2021-11-18T23:47:51.403" v="2043" actId="14100"/>
          <ac:picMkLst>
            <pc:docMk/>
            <pc:sldMk cId="1327993983" sldId="589"/>
            <ac:picMk id="9" creationId="{BA8F0D1F-F2DE-024C-9FF6-425E811EBC98}"/>
          </ac:picMkLst>
        </pc:picChg>
        <pc:picChg chg="add mod">
          <ac:chgData name="jesshenricks@gmail.com" userId="eaec273a04e5dada" providerId="LiveId" clId="{918F34D3-5221-BB42-A185-9004C7AF1773}" dt="2021-11-18T23:45:47.057" v="1947" actId="1076"/>
          <ac:picMkLst>
            <pc:docMk/>
            <pc:sldMk cId="1327993983" sldId="589"/>
            <ac:picMk id="11" creationId="{6E55FBFA-AB78-B147-9B1D-651AA3565A43}"/>
          </ac:picMkLst>
        </pc:picChg>
        <pc:picChg chg="add mod">
          <ac:chgData name="jesshenricks@gmail.com" userId="eaec273a04e5dada" providerId="LiveId" clId="{918F34D3-5221-BB42-A185-9004C7AF1773}" dt="2021-11-18T23:46:56.486" v="1966" actId="1076"/>
          <ac:picMkLst>
            <pc:docMk/>
            <pc:sldMk cId="1327993983" sldId="589"/>
            <ac:picMk id="13" creationId="{6E7D7D82-207F-F043-8AF8-FCC801DB050F}"/>
          </ac:picMkLst>
        </pc:picChg>
        <pc:picChg chg="add mod">
          <ac:chgData name="jesshenricks@gmail.com" userId="eaec273a04e5dada" providerId="LiveId" clId="{918F34D3-5221-BB42-A185-9004C7AF1773}" dt="2021-11-18T23:45:44.804" v="1946" actId="1076"/>
          <ac:picMkLst>
            <pc:docMk/>
            <pc:sldMk cId="1327993983" sldId="589"/>
            <ac:picMk id="15" creationId="{7FEAFEE5-AD30-BF40-B1CD-0D0A26F3ECE8}"/>
          </ac:picMkLst>
        </pc:picChg>
        <pc:picChg chg="add mod">
          <ac:chgData name="jesshenricks@gmail.com" userId="eaec273a04e5dada" providerId="LiveId" clId="{918F34D3-5221-BB42-A185-9004C7AF1773}" dt="2021-11-18T23:44:42.779" v="1932" actId="1076"/>
          <ac:picMkLst>
            <pc:docMk/>
            <pc:sldMk cId="1327993983" sldId="589"/>
            <ac:picMk id="17" creationId="{5CCFE996-95A4-E34B-8769-C62BFF046A81}"/>
          </ac:picMkLst>
        </pc:picChg>
        <pc:picChg chg="add mod">
          <ac:chgData name="jesshenricks@gmail.com" userId="eaec273a04e5dada" providerId="LiveId" clId="{918F34D3-5221-BB42-A185-9004C7AF1773}" dt="2021-11-18T23:45:49.559" v="1948" actId="1076"/>
          <ac:picMkLst>
            <pc:docMk/>
            <pc:sldMk cId="1327993983" sldId="589"/>
            <ac:picMk id="19" creationId="{DCB7C2FF-106E-7C4C-B082-8543A0816416}"/>
          </ac:picMkLst>
        </pc:picChg>
        <pc:picChg chg="add mod">
          <ac:chgData name="jesshenricks@gmail.com" userId="eaec273a04e5dada" providerId="LiveId" clId="{918F34D3-5221-BB42-A185-9004C7AF1773}" dt="2021-11-18T23:44:48.284" v="1934" actId="1076"/>
          <ac:picMkLst>
            <pc:docMk/>
            <pc:sldMk cId="1327993983" sldId="589"/>
            <ac:picMk id="21" creationId="{C9503AA0-C8D1-EE41-B6F1-7330408368EF}"/>
          </ac:picMkLst>
        </pc:picChg>
        <pc:picChg chg="add mod">
          <ac:chgData name="jesshenricks@gmail.com" userId="eaec273a04e5dada" providerId="LiveId" clId="{918F34D3-5221-BB42-A185-9004C7AF1773}" dt="2021-11-18T23:44:55.750" v="1935" actId="1076"/>
          <ac:picMkLst>
            <pc:docMk/>
            <pc:sldMk cId="1327993983" sldId="589"/>
            <ac:picMk id="23" creationId="{D2E6568E-E31E-DD4C-BC5B-16BA30EE606B}"/>
          </ac:picMkLst>
        </pc:picChg>
        <pc:inkChg chg="add del">
          <ac:chgData name="jesshenricks@gmail.com" userId="eaec273a04e5dada" providerId="LiveId" clId="{918F34D3-5221-BB42-A185-9004C7AF1773}" dt="2021-11-18T23:43:50.440" v="1920"/>
          <ac:inkMkLst>
            <pc:docMk/>
            <pc:sldMk cId="1327993983" sldId="589"/>
            <ac:inkMk id="24" creationId="{60D882E7-BFB6-5C48-90B4-A54B31CA6C53}"/>
          </ac:inkMkLst>
        </pc:inkChg>
      </pc:sldChg>
    </pc:docChg>
  </pc:docChgLst>
  <pc:docChgLst>
    <pc:chgData name="jesshenricks@gmail.com" userId="eaec273a04e5dada" providerId="LiveId" clId="{B4BE6382-E6C3-7247-8A3A-91666B7D36FC}"/>
    <pc:docChg chg="undo redo custSel addSld delSld modSld sldOrd addSection delSection modSection">
      <pc:chgData name="jesshenricks@gmail.com" userId="eaec273a04e5dada" providerId="LiveId" clId="{B4BE6382-E6C3-7247-8A3A-91666B7D36FC}" dt="2021-12-01T20:36:57.690" v="7512" actId="1076"/>
      <pc:docMkLst>
        <pc:docMk/>
      </pc:docMkLst>
      <pc:sldChg chg="addSp delSp modSp add mod setBg modClrScheme delDesignElem chgLayout">
        <pc:chgData name="jesshenricks@gmail.com" userId="eaec273a04e5dada" providerId="LiveId" clId="{B4BE6382-E6C3-7247-8A3A-91666B7D36FC}" dt="2021-11-30T23:26:11.648" v="2844" actId="700"/>
        <pc:sldMkLst>
          <pc:docMk/>
          <pc:sldMk cId="3217489757" sldId="257"/>
        </pc:sldMkLst>
        <pc:spChg chg="add mod ord">
          <ac:chgData name="jesshenricks@gmail.com" userId="eaec273a04e5dada" providerId="LiveId" clId="{B4BE6382-E6C3-7247-8A3A-91666B7D36FC}" dt="2021-11-30T23:26:11.648" v="2844" actId="700"/>
          <ac:spMkLst>
            <pc:docMk/>
            <pc:sldMk cId="3217489757" sldId="257"/>
            <ac:spMk id="2" creationId="{C7BF9EC4-BA6B-5744-9B58-7B0CF25EEBAD}"/>
          </ac:spMkLst>
        </pc:spChg>
        <pc:spChg chg="del">
          <ac:chgData name="jesshenricks@gmail.com" userId="eaec273a04e5dada" providerId="LiveId" clId="{B4BE6382-E6C3-7247-8A3A-91666B7D36FC}" dt="2021-11-30T23:20:54.768" v="2769"/>
          <ac:spMkLst>
            <pc:docMk/>
            <pc:sldMk cId="3217489757" sldId="257"/>
            <ac:spMk id="11" creationId="{42A4FC2C-047E-45A5-965D-8E1E3BF09BC6}"/>
          </ac:spMkLst>
        </pc:spChg>
        <pc:picChg chg="add del mod">
          <ac:chgData name="jesshenricks@gmail.com" userId="eaec273a04e5dada" providerId="LiveId" clId="{B4BE6382-E6C3-7247-8A3A-91666B7D36FC}" dt="2021-11-30T23:21:23.802" v="2775"/>
          <ac:picMkLst>
            <pc:docMk/>
            <pc:sldMk cId="3217489757" sldId="257"/>
            <ac:picMk id="4" creationId="{ED1B8C02-920B-D84D-A609-D0C3C92CB649}"/>
          </ac:picMkLst>
        </pc:picChg>
      </pc:sldChg>
      <pc:sldChg chg="addSp delSp modSp mod">
        <pc:chgData name="jesshenricks@gmail.com" userId="eaec273a04e5dada" providerId="LiveId" clId="{B4BE6382-E6C3-7247-8A3A-91666B7D36FC}" dt="2021-12-01T19:41:18.239" v="6957" actId="1076"/>
        <pc:sldMkLst>
          <pc:docMk/>
          <pc:sldMk cId="0" sldId="260"/>
        </pc:sldMkLst>
        <pc:picChg chg="add mod">
          <ac:chgData name="jesshenricks@gmail.com" userId="eaec273a04e5dada" providerId="LiveId" clId="{B4BE6382-E6C3-7247-8A3A-91666B7D36FC}" dt="2021-12-01T19:41:18.239" v="6957" actId="1076"/>
          <ac:picMkLst>
            <pc:docMk/>
            <pc:sldMk cId="0" sldId="260"/>
            <ac:picMk id="3" creationId="{47AEAC87-9A01-5E4C-A1D4-0784912416DD}"/>
          </ac:picMkLst>
        </pc:picChg>
        <pc:picChg chg="add del mod">
          <ac:chgData name="jesshenricks@gmail.com" userId="eaec273a04e5dada" providerId="LiveId" clId="{B4BE6382-E6C3-7247-8A3A-91666B7D36FC}" dt="2021-11-16T00:49:02.051" v="687" actId="478"/>
          <ac:picMkLst>
            <pc:docMk/>
            <pc:sldMk cId="0" sldId="260"/>
            <ac:picMk id="7" creationId="{93A27B8E-4216-2F4A-B6BF-2FAD2C52C311}"/>
          </ac:picMkLst>
        </pc:picChg>
        <pc:picChg chg="add del mod">
          <ac:chgData name="jesshenricks@gmail.com" userId="eaec273a04e5dada" providerId="LiveId" clId="{B4BE6382-E6C3-7247-8A3A-91666B7D36FC}" dt="2021-11-16T00:49:01.376" v="686" actId="478"/>
          <ac:picMkLst>
            <pc:docMk/>
            <pc:sldMk cId="0" sldId="260"/>
            <ac:picMk id="8" creationId="{EC8079FB-7AB0-AE4A-8F32-DCFBF9E4D42C}"/>
          </ac:picMkLst>
        </pc:picChg>
        <pc:picChg chg="del mod">
          <ac:chgData name="jesshenricks@gmail.com" userId="eaec273a04e5dada" providerId="LiveId" clId="{B4BE6382-E6C3-7247-8A3A-91666B7D36FC}" dt="2021-12-01T19:40:56.430" v="6951" actId="478"/>
          <ac:picMkLst>
            <pc:docMk/>
            <pc:sldMk cId="0" sldId="260"/>
            <ac:picMk id="268" creationId="{00000000-0000-0000-0000-000000000000}"/>
          </ac:picMkLst>
        </pc:picChg>
        <pc:picChg chg="del mod">
          <ac:chgData name="jesshenricks@gmail.com" userId="eaec273a04e5dada" providerId="LiveId" clId="{B4BE6382-E6C3-7247-8A3A-91666B7D36FC}" dt="2021-12-01T19:41:04.063" v="6954" actId="478"/>
          <ac:picMkLst>
            <pc:docMk/>
            <pc:sldMk cId="0" sldId="260"/>
            <ac:picMk id="271" creationId="{00000000-0000-0000-0000-000000000000}"/>
          </ac:picMkLst>
        </pc:picChg>
      </pc:sldChg>
      <pc:sldChg chg="addSp delSp modSp add del mod setBg modClrScheme delDesignElem chgLayout">
        <pc:chgData name="jesshenricks@gmail.com" userId="eaec273a04e5dada" providerId="LiveId" clId="{B4BE6382-E6C3-7247-8A3A-91666B7D36FC}" dt="2021-11-30T23:23:41.680" v="2803" actId="2696"/>
        <pc:sldMkLst>
          <pc:docMk/>
          <pc:sldMk cId="2424210455" sldId="264"/>
        </pc:sldMkLst>
        <pc:spChg chg="add del mod ord">
          <ac:chgData name="jesshenricks@gmail.com" userId="eaec273a04e5dada" providerId="LiveId" clId="{B4BE6382-E6C3-7247-8A3A-91666B7D36FC}" dt="2021-11-30T23:23:07.233" v="2785" actId="700"/>
          <ac:spMkLst>
            <pc:docMk/>
            <pc:sldMk cId="2424210455" sldId="264"/>
            <ac:spMk id="2" creationId="{95A60438-A0D8-7648-ACF5-EAB59B946DED}"/>
          </ac:spMkLst>
        </pc:spChg>
        <pc:spChg chg="add del">
          <ac:chgData name="jesshenricks@gmail.com" userId="eaec273a04e5dada" providerId="LiveId" clId="{B4BE6382-E6C3-7247-8A3A-91666B7D36FC}" dt="2021-11-30T23:22:48.516" v="2782" actId="26606"/>
          <ac:spMkLst>
            <pc:docMk/>
            <pc:sldMk cId="2424210455" sldId="264"/>
            <ac:spMk id="15" creationId="{AA3CC463-F933-4AC4-86E1-5AC14B0C3163}"/>
          </ac:spMkLst>
        </pc:spChg>
        <pc:spChg chg="add del">
          <ac:chgData name="jesshenricks@gmail.com" userId="eaec273a04e5dada" providerId="LiveId" clId="{B4BE6382-E6C3-7247-8A3A-91666B7D36FC}" dt="2021-11-30T23:22:48.516" v="2782" actId="26606"/>
          <ac:spMkLst>
            <pc:docMk/>
            <pc:sldMk cId="2424210455" sldId="264"/>
            <ac:spMk id="17" creationId="{6025D2DB-A12A-44DB-B00E-F4D622329EDD}"/>
          </ac:spMkLst>
        </pc:spChg>
        <pc:spChg chg="add del">
          <ac:chgData name="jesshenricks@gmail.com" userId="eaec273a04e5dada" providerId="LiveId" clId="{B4BE6382-E6C3-7247-8A3A-91666B7D36FC}" dt="2021-11-30T23:22:48.516" v="2782" actId="26606"/>
          <ac:spMkLst>
            <pc:docMk/>
            <pc:sldMk cId="2424210455" sldId="264"/>
            <ac:spMk id="19" creationId="{CE7E7877-F64E-4EEA-B778-138031EFF874}"/>
          </ac:spMkLst>
        </pc:spChg>
        <pc:spChg chg="add del">
          <ac:chgData name="jesshenricks@gmail.com" userId="eaec273a04e5dada" providerId="LiveId" clId="{B4BE6382-E6C3-7247-8A3A-91666B7D36FC}" dt="2021-11-30T23:22:48.516" v="2782" actId="26606"/>
          <ac:spMkLst>
            <pc:docMk/>
            <pc:sldMk cId="2424210455" sldId="264"/>
            <ac:spMk id="21" creationId="{7DD6C4F3-70FD-4F13-919C-702EE4886499}"/>
          </ac:spMkLst>
        </pc:spChg>
        <pc:picChg chg="add del mod">
          <ac:chgData name="jesshenricks@gmail.com" userId="eaec273a04e5dada" providerId="LiveId" clId="{B4BE6382-E6C3-7247-8A3A-91666B7D36FC}" dt="2021-11-30T23:23:10.549" v="2786" actId="21"/>
          <ac:picMkLst>
            <pc:docMk/>
            <pc:sldMk cId="2424210455" sldId="264"/>
            <ac:picMk id="4" creationId="{B73FD0C5-49A4-A949-88B2-F1241A08AC9F}"/>
          </ac:picMkLst>
        </pc:picChg>
        <pc:picChg chg="del mod ord">
          <ac:chgData name="jesshenricks@gmail.com" userId="eaec273a04e5dada" providerId="LiveId" clId="{B4BE6382-E6C3-7247-8A3A-91666B7D36FC}" dt="2021-11-30T23:23:10.549" v="2786" actId="21"/>
          <ac:picMkLst>
            <pc:docMk/>
            <pc:sldMk cId="2424210455" sldId="264"/>
            <ac:picMk id="7" creationId="{5ECC542A-44F2-FE41-9659-66F9BA3DBBBC}"/>
          </ac:picMkLst>
        </pc:picChg>
        <pc:picChg chg="del mod ord">
          <ac:chgData name="jesshenricks@gmail.com" userId="eaec273a04e5dada" providerId="LiveId" clId="{B4BE6382-E6C3-7247-8A3A-91666B7D36FC}" dt="2021-11-30T23:23:10.549" v="2786" actId="21"/>
          <ac:picMkLst>
            <pc:docMk/>
            <pc:sldMk cId="2424210455" sldId="264"/>
            <ac:picMk id="10" creationId="{5AA472BC-4384-9842-A8C4-CD22B9C654E6}"/>
          </ac:picMkLst>
        </pc:picChg>
        <pc:cxnChg chg="add del">
          <ac:chgData name="jesshenricks@gmail.com" userId="eaec273a04e5dada" providerId="LiveId" clId="{B4BE6382-E6C3-7247-8A3A-91666B7D36FC}" dt="2021-11-30T23:23:07.233" v="2785" actId="700"/>
          <ac:cxnSpMkLst>
            <pc:docMk/>
            <pc:sldMk cId="2424210455" sldId="264"/>
            <ac:cxnSpMk id="12" creationId="{DCD67800-37AC-4E14-89B0-F79DCB3FB86D}"/>
          </ac:cxnSpMkLst>
        </pc:cxnChg>
        <pc:cxnChg chg="add del">
          <ac:chgData name="jesshenricks@gmail.com" userId="eaec273a04e5dada" providerId="LiveId" clId="{B4BE6382-E6C3-7247-8A3A-91666B7D36FC}" dt="2021-11-30T23:23:07.233" v="2785" actId="700"/>
          <ac:cxnSpMkLst>
            <pc:docMk/>
            <pc:sldMk cId="2424210455" sldId="264"/>
            <ac:cxnSpMk id="13" creationId="{20F1788F-A5AE-4188-8274-F7F2E3833ECD}"/>
          </ac:cxnSpMkLst>
        </pc:cxnChg>
      </pc:sldChg>
      <pc:sldChg chg="addSp modSp add mod">
        <pc:chgData name="jesshenricks@gmail.com" userId="eaec273a04e5dada" providerId="LiveId" clId="{B4BE6382-E6C3-7247-8A3A-91666B7D36FC}" dt="2021-11-30T23:16:38.321" v="2750" actId="1076"/>
        <pc:sldMkLst>
          <pc:docMk/>
          <pc:sldMk cId="1603477552" sldId="268"/>
        </pc:sldMkLst>
        <pc:spChg chg="mod">
          <ac:chgData name="jesshenricks@gmail.com" userId="eaec273a04e5dada" providerId="LiveId" clId="{B4BE6382-E6C3-7247-8A3A-91666B7D36FC}" dt="2021-11-30T23:16:38.321" v="2750" actId="1076"/>
          <ac:spMkLst>
            <pc:docMk/>
            <pc:sldMk cId="1603477552" sldId="268"/>
            <ac:spMk id="167" creationId="{00000000-0000-0000-0000-000000000000}"/>
          </ac:spMkLst>
        </pc:spChg>
        <pc:spChg chg="mod">
          <ac:chgData name="jesshenricks@gmail.com" userId="eaec273a04e5dada" providerId="LiveId" clId="{B4BE6382-E6C3-7247-8A3A-91666B7D36FC}" dt="2021-11-30T23:16:38.321" v="2750" actId="1076"/>
          <ac:spMkLst>
            <pc:docMk/>
            <pc:sldMk cId="1603477552" sldId="268"/>
            <ac:spMk id="168" creationId="{00000000-0000-0000-0000-000000000000}"/>
          </ac:spMkLst>
        </pc:spChg>
        <pc:picChg chg="add mod">
          <ac:chgData name="jesshenricks@gmail.com" userId="eaec273a04e5dada" providerId="LiveId" clId="{B4BE6382-E6C3-7247-8A3A-91666B7D36FC}" dt="2021-11-30T23:16:30.997" v="2749" actId="1076"/>
          <ac:picMkLst>
            <pc:docMk/>
            <pc:sldMk cId="1603477552" sldId="268"/>
            <ac:picMk id="6" creationId="{0008450E-1A8F-A943-B9D2-B09BB864C014}"/>
          </ac:picMkLst>
        </pc:picChg>
        <pc:picChg chg="add mod">
          <ac:chgData name="jesshenricks@gmail.com" userId="eaec273a04e5dada" providerId="LiveId" clId="{B4BE6382-E6C3-7247-8A3A-91666B7D36FC}" dt="2021-11-30T23:16:30.997" v="2749" actId="1076"/>
          <ac:picMkLst>
            <pc:docMk/>
            <pc:sldMk cId="1603477552" sldId="268"/>
            <ac:picMk id="7" creationId="{27D29E47-0DF4-B944-A511-40411FC2C79C}"/>
          </ac:picMkLst>
        </pc:picChg>
        <pc:picChg chg="add mod">
          <ac:chgData name="jesshenricks@gmail.com" userId="eaec273a04e5dada" providerId="LiveId" clId="{B4BE6382-E6C3-7247-8A3A-91666B7D36FC}" dt="2021-11-30T23:16:30.997" v="2749" actId="1076"/>
          <ac:picMkLst>
            <pc:docMk/>
            <pc:sldMk cId="1603477552" sldId="268"/>
            <ac:picMk id="8" creationId="{C9BD514C-282B-134F-AC96-0AEA3F914118}"/>
          </ac:picMkLst>
        </pc:picChg>
      </pc:sldChg>
      <pc:sldChg chg="addSp modSp add mod modClrScheme chgLayout">
        <pc:chgData name="jesshenricks@gmail.com" userId="eaec273a04e5dada" providerId="LiveId" clId="{B4BE6382-E6C3-7247-8A3A-91666B7D36FC}" dt="2021-11-30T23:26:47.575" v="2919" actId="20577"/>
        <pc:sldMkLst>
          <pc:docMk/>
          <pc:sldMk cId="3804993236" sldId="269"/>
        </pc:sldMkLst>
        <pc:spChg chg="add mod ord">
          <ac:chgData name="jesshenricks@gmail.com" userId="eaec273a04e5dada" providerId="LiveId" clId="{B4BE6382-E6C3-7247-8A3A-91666B7D36FC}" dt="2021-11-30T23:26:47.575" v="2919" actId="20577"/>
          <ac:spMkLst>
            <pc:docMk/>
            <pc:sldMk cId="3804993236" sldId="269"/>
            <ac:spMk id="2" creationId="{F81AE08E-8C0A-244A-8D17-369CB604068A}"/>
          </ac:spMkLst>
        </pc:spChg>
      </pc:sldChg>
      <pc:sldChg chg="addSp modSp add del mod setBg modClrScheme chgLayout">
        <pc:chgData name="jesshenricks@gmail.com" userId="eaec273a04e5dada" providerId="LiveId" clId="{B4BE6382-E6C3-7247-8A3A-91666B7D36FC}" dt="2021-11-30T23:08:59.561" v="2638" actId="2696"/>
        <pc:sldMkLst>
          <pc:docMk/>
          <pc:sldMk cId="2014786283" sldId="275"/>
        </pc:sldMkLst>
        <pc:spChg chg="add mod ord">
          <ac:chgData name="jesshenricks@gmail.com" userId="eaec273a04e5dada" providerId="LiveId" clId="{B4BE6382-E6C3-7247-8A3A-91666B7D36FC}" dt="2021-11-19T01:48:58.568" v="1466" actId="20577"/>
          <ac:spMkLst>
            <pc:docMk/>
            <pc:sldMk cId="2014786283" sldId="275"/>
            <ac:spMk id="2" creationId="{C8C241F4-3FCB-5340-B097-CE08E9877960}"/>
          </ac:spMkLst>
        </pc:spChg>
      </pc:sldChg>
      <pc:sldChg chg="addSp modSp add">
        <pc:chgData name="jesshenricks@gmail.com" userId="eaec273a04e5dada" providerId="LiveId" clId="{B4BE6382-E6C3-7247-8A3A-91666B7D36FC}" dt="2021-11-30T23:16:43.210" v="2751"/>
        <pc:sldMkLst>
          <pc:docMk/>
          <pc:sldMk cId="3748699532" sldId="275"/>
        </pc:sldMkLst>
        <pc:picChg chg="add mod">
          <ac:chgData name="jesshenricks@gmail.com" userId="eaec273a04e5dada" providerId="LiveId" clId="{B4BE6382-E6C3-7247-8A3A-91666B7D36FC}" dt="2021-11-30T23:16:43.210" v="2751"/>
          <ac:picMkLst>
            <pc:docMk/>
            <pc:sldMk cId="3748699532" sldId="275"/>
            <ac:picMk id="5" creationId="{40B8A757-C006-AE40-A293-F7A0D000EC40}"/>
          </ac:picMkLst>
        </pc:picChg>
        <pc:picChg chg="add mod">
          <ac:chgData name="jesshenricks@gmail.com" userId="eaec273a04e5dada" providerId="LiveId" clId="{B4BE6382-E6C3-7247-8A3A-91666B7D36FC}" dt="2021-11-30T23:16:43.210" v="2751"/>
          <ac:picMkLst>
            <pc:docMk/>
            <pc:sldMk cId="3748699532" sldId="275"/>
            <ac:picMk id="6" creationId="{699FD7D3-DCF1-9C47-9FCA-34D0AE182759}"/>
          </ac:picMkLst>
        </pc:picChg>
        <pc:picChg chg="add mod">
          <ac:chgData name="jesshenricks@gmail.com" userId="eaec273a04e5dada" providerId="LiveId" clId="{B4BE6382-E6C3-7247-8A3A-91666B7D36FC}" dt="2021-11-30T23:16:43.210" v="2751"/>
          <ac:picMkLst>
            <pc:docMk/>
            <pc:sldMk cId="3748699532" sldId="275"/>
            <ac:picMk id="7" creationId="{82C32DAA-4F54-2241-A8F6-0A6B7F32FB3C}"/>
          </ac:picMkLst>
        </pc:picChg>
      </pc:sldChg>
      <pc:sldChg chg="ord">
        <pc:chgData name="jesshenricks@gmail.com" userId="eaec273a04e5dada" providerId="LiveId" clId="{B4BE6382-E6C3-7247-8A3A-91666B7D36FC}" dt="2021-12-01T01:38:56.109" v="5688" actId="20578"/>
        <pc:sldMkLst>
          <pc:docMk/>
          <pc:sldMk cId="3506929756" sldId="277"/>
        </pc:sldMkLst>
      </pc:sldChg>
      <pc:sldChg chg="ord">
        <pc:chgData name="jesshenricks@gmail.com" userId="eaec273a04e5dada" providerId="LiveId" clId="{B4BE6382-E6C3-7247-8A3A-91666B7D36FC}" dt="2021-12-01T01:13:59.220" v="5095" actId="20578"/>
        <pc:sldMkLst>
          <pc:docMk/>
          <pc:sldMk cId="0" sldId="278"/>
        </pc:sldMkLst>
      </pc:sldChg>
      <pc:sldChg chg="addSp delSp modSp add mod ord setBg modClrScheme delDesignElem chgLayout modNotesTx">
        <pc:chgData name="jesshenricks@gmail.com" userId="eaec273a04e5dada" providerId="LiveId" clId="{B4BE6382-E6C3-7247-8A3A-91666B7D36FC}" dt="2021-11-30T23:33:46.114" v="3198"/>
        <pc:sldMkLst>
          <pc:docMk/>
          <pc:sldMk cId="2265456420" sldId="290"/>
        </pc:sldMkLst>
        <pc:spChg chg="add mod ord">
          <ac:chgData name="jesshenricks@gmail.com" userId="eaec273a04e5dada" providerId="LiveId" clId="{B4BE6382-E6C3-7247-8A3A-91666B7D36FC}" dt="2021-11-30T23:27:00.582" v="2963" actId="20577"/>
          <ac:spMkLst>
            <pc:docMk/>
            <pc:sldMk cId="2265456420" sldId="290"/>
            <ac:spMk id="2" creationId="{410BC9BB-A040-8E4A-880F-E751E3F28DD0}"/>
          </ac:spMkLst>
        </pc:spChg>
        <pc:picChg chg="mod">
          <ac:chgData name="jesshenricks@gmail.com" userId="eaec273a04e5dada" providerId="LiveId" clId="{B4BE6382-E6C3-7247-8A3A-91666B7D36FC}" dt="2021-11-30T23:33:38.049" v="3197"/>
          <ac:picMkLst>
            <pc:docMk/>
            <pc:sldMk cId="2265456420" sldId="290"/>
            <ac:picMk id="4" creationId="{59BC58F1-3BFA-AB4D-A75E-794E2C8ADA53}"/>
          </ac:picMkLst>
        </pc:picChg>
        <pc:picChg chg="add mod">
          <ac:chgData name="jesshenricks@gmail.com" userId="eaec273a04e5dada" providerId="LiveId" clId="{B4BE6382-E6C3-7247-8A3A-91666B7D36FC}" dt="2021-11-30T23:18:22.806" v="2757" actId="1076"/>
          <ac:picMkLst>
            <pc:docMk/>
            <pc:sldMk cId="2265456420" sldId="290"/>
            <ac:picMk id="5" creationId="{A4293A77-964B-3044-A44F-52F28D9D37D4}"/>
          </ac:picMkLst>
        </pc:picChg>
        <pc:picChg chg="mod">
          <ac:chgData name="jesshenricks@gmail.com" userId="eaec273a04e5dada" providerId="LiveId" clId="{B4BE6382-E6C3-7247-8A3A-91666B7D36FC}" dt="2021-11-30T23:33:46.114" v="3198"/>
          <ac:picMkLst>
            <pc:docMk/>
            <pc:sldMk cId="2265456420" sldId="290"/>
            <ac:picMk id="7" creationId="{B9E668EE-ED85-864A-A426-1E10DF9D4F14}"/>
          </ac:picMkLst>
        </pc:picChg>
        <pc:cxnChg chg="del">
          <ac:chgData name="jesshenricks@gmail.com" userId="eaec273a04e5dada" providerId="LiveId" clId="{B4BE6382-E6C3-7247-8A3A-91666B7D36FC}" dt="2021-11-16T02:24:50.172" v="1407"/>
          <ac:cxnSpMkLst>
            <pc:docMk/>
            <pc:sldMk cId="2265456420" sldId="290"/>
            <ac:cxnSpMk id="12" creationId="{1C6AAE25-BD23-41B5-AAE4-1DA5898C2ADB}"/>
          </ac:cxnSpMkLst>
        </pc:cxnChg>
      </pc:sldChg>
      <pc:sldChg chg="addSp delSp modSp add mod ord setBg modClrScheme delDesignElem chgLayout">
        <pc:chgData name="jesshenricks@gmail.com" userId="eaec273a04e5dada" providerId="LiveId" clId="{B4BE6382-E6C3-7247-8A3A-91666B7D36FC}" dt="2021-11-30T23:29:23.988" v="3044" actId="20578"/>
        <pc:sldMkLst>
          <pc:docMk/>
          <pc:sldMk cId="2256328632" sldId="294"/>
        </pc:sldMkLst>
        <pc:spChg chg="add mod ord">
          <ac:chgData name="jesshenricks@gmail.com" userId="eaec273a04e5dada" providerId="LiveId" clId="{B4BE6382-E6C3-7247-8A3A-91666B7D36FC}" dt="2021-11-30T23:26:38.110" v="2902" actId="20577"/>
          <ac:spMkLst>
            <pc:docMk/>
            <pc:sldMk cId="2256328632" sldId="294"/>
            <ac:spMk id="2" creationId="{E057B0C8-433B-FE45-9784-AD42FFE65EFD}"/>
          </ac:spMkLst>
        </pc:spChg>
        <pc:cxnChg chg="del">
          <ac:chgData name="jesshenricks@gmail.com" userId="eaec273a04e5dada" providerId="LiveId" clId="{B4BE6382-E6C3-7247-8A3A-91666B7D36FC}" dt="2021-11-30T23:20:54.768" v="2769"/>
          <ac:cxnSpMkLst>
            <pc:docMk/>
            <pc:sldMk cId="2256328632" sldId="294"/>
            <ac:cxnSpMk id="15" creationId="{DCD67800-37AC-4E14-89B0-F79DCB3FB86D}"/>
          </ac:cxnSpMkLst>
        </pc:cxnChg>
        <pc:cxnChg chg="del">
          <ac:chgData name="jesshenricks@gmail.com" userId="eaec273a04e5dada" providerId="LiveId" clId="{B4BE6382-E6C3-7247-8A3A-91666B7D36FC}" dt="2021-11-30T23:20:54.768" v="2769"/>
          <ac:cxnSpMkLst>
            <pc:docMk/>
            <pc:sldMk cId="2256328632" sldId="294"/>
            <ac:cxnSpMk id="17" creationId="{20F1788F-A5AE-4188-8274-F7F2E3833ECD}"/>
          </ac:cxnSpMkLst>
        </pc:cxnChg>
      </pc:sldChg>
      <pc:sldChg chg="add ord modNotesTx">
        <pc:chgData name="jesshenricks@gmail.com" userId="eaec273a04e5dada" providerId="LiveId" clId="{B4BE6382-E6C3-7247-8A3A-91666B7D36FC}" dt="2021-12-01T01:40:33.114" v="5690" actId="20578"/>
        <pc:sldMkLst>
          <pc:docMk/>
          <pc:sldMk cId="2300317039" sldId="297"/>
        </pc:sldMkLst>
      </pc:sldChg>
      <pc:sldChg chg="addSp delSp modSp add del mod ord">
        <pc:chgData name="jesshenricks@gmail.com" userId="eaec273a04e5dada" providerId="LiveId" clId="{B4BE6382-E6C3-7247-8A3A-91666B7D36FC}" dt="2021-11-30T23:24:09.363" v="2810" actId="2696"/>
        <pc:sldMkLst>
          <pc:docMk/>
          <pc:sldMk cId="728151030" sldId="298"/>
        </pc:sldMkLst>
        <pc:picChg chg="add del mod">
          <ac:chgData name="jesshenricks@gmail.com" userId="eaec273a04e5dada" providerId="LiveId" clId="{B4BE6382-E6C3-7247-8A3A-91666B7D36FC}" dt="2021-11-30T23:21:38.903" v="2779"/>
          <ac:picMkLst>
            <pc:docMk/>
            <pc:sldMk cId="728151030" sldId="298"/>
            <ac:picMk id="3" creationId="{40120D8B-35EE-364B-BBCA-C5F367D997BA}"/>
          </ac:picMkLst>
        </pc:picChg>
        <pc:picChg chg="mod">
          <ac:chgData name="jesshenricks@gmail.com" userId="eaec273a04e5dada" providerId="LiveId" clId="{B4BE6382-E6C3-7247-8A3A-91666B7D36FC}" dt="2021-11-30T23:21:08.486" v="2771" actId="1076"/>
          <ac:picMkLst>
            <pc:docMk/>
            <pc:sldMk cId="728151030" sldId="298"/>
            <ac:picMk id="4" creationId="{CF78FD7B-F5E9-DE49-B81C-25F0E365E6BF}"/>
          </ac:picMkLst>
        </pc:picChg>
      </pc:sldChg>
      <pc:sldChg chg="addSp modSp add del mod modClrScheme chgLayout">
        <pc:chgData name="jesshenricks@gmail.com" userId="eaec273a04e5dada" providerId="LiveId" clId="{B4BE6382-E6C3-7247-8A3A-91666B7D36FC}" dt="2021-11-30T23:25:32.323" v="2843" actId="2696"/>
        <pc:sldMkLst>
          <pc:docMk/>
          <pc:sldMk cId="1386109936" sldId="298"/>
        </pc:sldMkLst>
        <pc:spChg chg="add mod ord">
          <ac:chgData name="jesshenricks@gmail.com" userId="eaec273a04e5dada" providerId="LiveId" clId="{B4BE6382-E6C3-7247-8A3A-91666B7D36FC}" dt="2021-11-30T23:24:46.738" v="2834" actId="20577"/>
          <ac:spMkLst>
            <pc:docMk/>
            <pc:sldMk cId="1386109936" sldId="298"/>
            <ac:spMk id="2" creationId="{BC6C4F66-7F08-7446-A870-6645ACB710D9}"/>
          </ac:spMkLst>
        </pc:spChg>
        <pc:picChg chg="mod">
          <ac:chgData name="jesshenricks@gmail.com" userId="eaec273a04e5dada" providerId="LiveId" clId="{B4BE6382-E6C3-7247-8A3A-91666B7D36FC}" dt="2021-11-30T23:24:28.226" v="2815" actId="1076"/>
          <ac:picMkLst>
            <pc:docMk/>
            <pc:sldMk cId="1386109936" sldId="298"/>
            <ac:picMk id="4" creationId="{CF78FD7B-F5E9-DE49-B81C-25F0E365E6BF}"/>
          </ac:picMkLst>
        </pc:picChg>
      </pc:sldChg>
      <pc:sldChg chg="addSp delSp modSp add mod setBg modClrScheme delDesignElem chgLayout">
        <pc:chgData name="jesshenricks@gmail.com" userId="eaec273a04e5dada" providerId="LiveId" clId="{B4BE6382-E6C3-7247-8A3A-91666B7D36FC}" dt="2021-11-30T23:26:23.494" v="2878" actId="20577"/>
        <pc:sldMkLst>
          <pc:docMk/>
          <pc:sldMk cId="1070952478" sldId="299"/>
        </pc:sldMkLst>
        <pc:spChg chg="add mod ord">
          <ac:chgData name="jesshenricks@gmail.com" userId="eaec273a04e5dada" providerId="LiveId" clId="{B4BE6382-E6C3-7247-8A3A-91666B7D36FC}" dt="2021-11-30T23:26:23.494" v="2878" actId="20577"/>
          <ac:spMkLst>
            <pc:docMk/>
            <pc:sldMk cId="1070952478" sldId="299"/>
            <ac:spMk id="2" creationId="{EF8F6630-F4A5-A746-8A00-A1470EF935F7}"/>
          </ac:spMkLst>
        </pc:spChg>
        <pc:spChg chg="del">
          <ac:chgData name="jesshenricks@gmail.com" userId="eaec273a04e5dada" providerId="LiveId" clId="{B4BE6382-E6C3-7247-8A3A-91666B7D36FC}" dt="2021-11-30T23:20:54.768" v="2769"/>
          <ac:spMkLst>
            <pc:docMk/>
            <pc:sldMk cId="1070952478" sldId="299"/>
            <ac:spMk id="12" creationId="{BB7C0E06-6EE7-4DC1-8358-E6A2581DF358}"/>
          </ac:spMkLst>
        </pc:spChg>
      </pc:sldChg>
      <pc:sldChg chg="addSp delSp modSp add mod ord setBg modClrScheme delDesignElem chgLayout modNotesTx">
        <pc:chgData name="jesshenricks@gmail.com" userId="eaec273a04e5dada" providerId="LiveId" clId="{B4BE6382-E6C3-7247-8A3A-91666B7D36FC}" dt="2021-12-01T00:34:45.983" v="4533" actId="478"/>
        <pc:sldMkLst>
          <pc:docMk/>
          <pc:sldMk cId="292779207" sldId="300"/>
        </pc:sldMkLst>
        <pc:spChg chg="add mod ord">
          <ac:chgData name="jesshenricks@gmail.com" userId="eaec273a04e5dada" providerId="LiveId" clId="{B4BE6382-E6C3-7247-8A3A-91666B7D36FC}" dt="2021-11-30T23:27:35.852" v="3011" actId="20577"/>
          <ac:spMkLst>
            <pc:docMk/>
            <pc:sldMk cId="292779207" sldId="300"/>
            <ac:spMk id="2" creationId="{4A24242D-35B9-6D4C-B96E-543238147796}"/>
          </ac:spMkLst>
        </pc:spChg>
        <pc:spChg chg="del">
          <ac:chgData name="jesshenricks@gmail.com" userId="eaec273a04e5dada" providerId="LiveId" clId="{B4BE6382-E6C3-7247-8A3A-91666B7D36FC}" dt="2021-11-30T23:27:10.389" v="2966"/>
          <ac:spMkLst>
            <pc:docMk/>
            <pc:sldMk cId="292779207" sldId="300"/>
            <ac:spMk id="13" creationId="{42A4FC2C-047E-45A5-965D-8E1E3BF09BC6}"/>
          </ac:spMkLst>
        </pc:spChg>
        <pc:picChg chg="mod">
          <ac:chgData name="jesshenricks@gmail.com" userId="eaec273a04e5dada" providerId="LiveId" clId="{B4BE6382-E6C3-7247-8A3A-91666B7D36FC}" dt="2021-11-30T23:27:40.894" v="3012"/>
          <ac:picMkLst>
            <pc:docMk/>
            <pc:sldMk cId="292779207" sldId="300"/>
            <ac:picMk id="4" creationId="{2F1F420C-FCEF-114B-9182-E6DD742B8927}"/>
          </ac:picMkLst>
        </pc:picChg>
        <pc:picChg chg="add del mod">
          <ac:chgData name="jesshenricks@gmail.com" userId="eaec273a04e5dada" providerId="LiveId" clId="{B4BE6382-E6C3-7247-8A3A-91666B7D36FC}" dt="2021-12-01T00:34:45.983" v="4533" actId="478"/>
          <ac:picMkLst>
            <pc:docMk/>
            <pc:sldMk cId="292779207" sldId="300"/>
            <ac:picMk id="5" creationId="{B5D7E57D-AD7D-3044-AA8C-7F4AC432E8A4}"/>
          </ac:picMkLst>
        </pc:picChg>
      </pc:sldChg>
      <pc:sldChg chg="addSp modSp add mod ord setBg modClrScheme chgLayout modNotesTx">
        <pc:chgData name="jesshenricks@gmail.com" userId="eaec273a04e5dada" providerId="LiveId" clId="{B4BE6382-E6C3-7247-8A3A-91666B7D36FC}" dt="2021-12-01T00:26:46.019" v="4391" actId="20578"/>
        <pc:sldMkLst>
          <pc:docMk/>
          <pc:sldMk cId="3055885912" sldId="302"/>
        </pc:sldMkLst>
        <pc:spChg chg="add mod ord">
          <ac:chgData name="jesshenricks@gmail.com" userId="eaec273a04e5dada" providerId="LiveId" clId="{B4BE6382-E6C3-7247-8A3A-91666B7D36FC}" dt="2021-11-30T23:28:44.013" v="3039" actId="20577"/>
          <ac:spMkLst>
            <pc:docMk/>
            <pc:sldMk cId="3055885912" sldId="302"/>
            <ac:spMk id="2" creationId="{B90F78FF-CAF3-E141-9918-38554BC60684}"/>
          </ac:spMkLst>
        </pc:spChg>
        <pc:picChg chg="mod">
          <ac:chgData name="jesshenricks@gmail.com" userId="eaec273a04e5dada" providerId="LiveId" clId="{B4BE6382-E6C3-7247-8A3A-91666B7D36FC}" dt="2021-12-01T00:24:33.780" v="4348"/>
          <ac:picMkLst>
            <pc:docMk/>
            <pc:sldMk cId="3055885912" sldId="302"/>
            <ac:picMk id="4" creationId="{CBD5E59C-3173-F143-8E80-1CADF370587E}"/>
          </ac:picMkLst>
        </pc:picChg>
        <pc:picChg chg="add mod">
          <ac:chgData name="jesshenricks@gmail.com" userId="eaec273a04e5dada" providerId="LiveId" clId="{B4BE6382-E6C3-7247-8A3A-91666B7D36FC}" dt="2021-11-30T23:28:32.091" v="3017"/>
          <ac:picMkLst>
            <pc:docMk/>
            <pc:sldMk cId="3055885912" sldId="302"/>
            <ac:picMk id="5" creationId="{2312E41B-5D3C-6A41-8DC2-F62745188087}"/>
          </ac:picMkLst>
        </pc:picChg>
      </pc:sldChg>
      <pc:sldChg chg="addSp delSp modSp add del mod modClrScheme chgLayout modNotesTx">
        <pc:chgData name="jesshenricks@gmail.com" userId="eaec273a04e5dada" providerId="LiveId" clId="{B4BE6382-E6C3-7247-8A3A-91666B7D36FC}" dt="2021-11-30T23:31:26.296" v="3104" actId="2696"/>
        <pc:sldMkLst>
          <pc:docMk/>
          <pc:sldMk cId="640331544" sldId="303"/>
        </pc:sldMkLst>
        <pc:spChg chg="add mod ord">
          <ac:chgData name="jesshenricks@gmail.com" userId="eaec273a04e5dada" providerId="LiveId" clId="{B4BE6382-E6C3-7247-8A3A-91666B7D36FC}" dt="2021-11-30T23:30:27.939" v="3085" actId="20577"/>
          <ac:spMkLst>
            <pc:docMk/>
            <pc:sldMk cId="640331544" sldId="303"/>
            <ac:spMk id="2" creationId="{5F3AFE66-83E9-EB44-A654-86B873066098}"/>
          </ac:spMkLst>
        </pc:spChg>
        <pc:picChg chg="add del mod">
          <ac:chgData name="jesshenricks@gmail.com" userId="eaec273a04e5dada" providerId="LiveId" clId="{B4BE6382-E6C3-7247-8A3A-91666B7D36FC}" dt="2021-11-30T23:30:33.545" v="3089"/>
          <ac:picMkLst>
            <pc:docMk/>
            <pc:sldMk cId="640331544" sldId="303"/>
            <ac:picMk id="5" creationId="{91F862C9-82D1-BE40-8536-A98F8E19FFFD}"/>
          </ac:picMkLst>
        </pc:picChg>
        <pc:picChg chg="add del mod">
          <ac:chgData name="jesshenricks@gmail.com" userId="eaec273a04e5dada" providerId="LiveId" clId="{B4BE6382-E6C3-7247-8A3A-91666B7D36FC}" dt="2021-11-30T23:30:44.252" v="3097"/>
          <ac:picMkLst>
            <pc:docMk/>
            <pc:sldMk cId="640331544" sldId="303"/>
            <ac:picMk id="6" creationId="{8605B2D9-CC47-FD49-8CEE-2E609A3E2EFD}"/>
          </ac:picMkLst>
        </pc:picChg>
      </pc:sldChg>
      <pc:sldChg chg="addSp modSp add">
        <pc:chgData name="jesshenricks@gmail.com" userId="eaec273a04e5dada" providerId="LiveId" clId="{B4BE6382-E6C3-7247-8A3A-91666B7D36FC}" dt="2021-11-30T23:31:39.099" v="3106"/>
        <pc:sldMkLst>
          <pc:docMk/>
          <pc:sldMk cId="4014504906" sldId="303"/>
        </pc:sldMkLst>
        <pc:picChg chg="add mod">
          <ac:chgData name="jesshenricks@gmail.com" userId="eaec273a04e5dada" providerId="LiveId" clId="{B4BE6382-E6C3-7247-8A3A-91666B7D36FC}" dt="2021-11-30T23:31:39.099" v="3106"/>
          <ac:picMkLst>
            <pc:docMk/>
            <pc:sldMk cId="4014504906" sldId="303"/>
            <ac:picMk id="5" creationId="{7A1D58C5-381E-3F4F-BA32-5BA2C2F7CD24}"/>
          </ac:picMkLst>
        </pc:picChg>
      </pc:sldChg>
      <pc:sldChg chg="addSp delSp modSp add del mod setBg modClrScheme delDesignElem chgLayout">
        <pc:chgData name="jesshenricks@gmail.com" userId="eaec273a04e5dada" providerId="LiveId" clId="{B4BE6382-E6C3-7247-8A3A-91666B7D36FC}" dt="2021-11-30T23:26:28.988" v="2879" actId="2696"/>
        <pc:sldMkLst>
          <pc:docMk/>
          <pc:sldMk cId="3266263152" sldId="304"/>
        </pc:sldMkLst>
        <pc:spChg chg="add mod ord">
          <ac:chgData name="jesshenricks@gmail.com" userId="eaec273a04e5dada" providerId="LiveId" clId="{B4BE6382-E6C3-7247-8A3A-91666B7D36FC}" dt="2021-11-30T23:26:11.648" v="2844" actId="700"/>
          <ac:spMkLst>
            <pc:docMk/>
            <pc:sldMk cId="3266263152" sldId="304"/>
            <ac:spMk id="2" creationId="{12F39691-1F34-C545-BD32-31BEAD7CE29F}"/>
          </ac:spMkLst>
        </pc:spChg>
        <pc:spChg chg="del">
          <ac:chgData name="jesshenricks@gmail.com" userId="eaec273a04e5dada" providerId="LiveId" clId="{B4BE6382-E6C3-7247-8A3A-91666B7D36FC}" dt="2021-11-30T23:20:54.768" v="2769"/>
          <ac:spMkLst>
            <pc:docMk/>
            <pc:sldMk cId="3266263152" sldId="304"/>
            <ac:spMk id="9" creationId="{01D0AF59-99C3-4251-AB9A-C966C6AD4400}"/>
          </ac:spMkLst>
        </pc:spChg>
        <pc:spChg chg="del">
          <ac:chgData name="jesshenricks@gmail.com" userId="eaec273a04e5dada" providerId="LiveId" clId="{B4BE6382-E6C3-7247-8A3A-91666B7D36FC}" dt="2021-11-30T23:20:54.768" v="2769"/>
          <ac:spMkLst>
            <pc:docMk/>
            <pc:sldMk cId="3266263152" sldId="304"/>
            <ac:spMk id="11" creationId="{1855405F-37A2-4869-9154-F8BE3BECE6C3}"/>
          </ac:spMkLst>
        </pc:spChg>
      </pc:sldChg>
      <pc:sldChg chg="modSp ord">
        <pc:chgData name="jesshenricks@gmail.com" userId="eaec273a04e5dada" providerId="LiveId" clId="{B4BE6382-E6C3-7247-8A3A-91666B7D36FC}" dt="2021-12-01T03:15:09.462" v="6873" actId="20578"/>
        <pc:sldMkLst>
          <pc:docMk/>
          <pc:sldMk cId="4287129954" sldId="322"/>
        </pc:sldMkLst>
        <pc:picChg chg="mod">
          <ac:chgData name="jesshenricks@gmail.com" userId="eaec273a04e5dada" providerId="LiveId" clId="{B4BE6382-E6C3-7247-8A3A-91666B7D36FC}" dt="2021-11-30T23:13:19.753" v="2723" actId="1076"/>
          <ac:picMkLst>
            <pc:docMk/>
            <pc:sldMk cId="4287129954" sldId="322"/>
            <ac:picMk id="19465" creationId="{E98F7D9E-9FFE-0C4A-86EA-755238503CB3}"/>
          </ac:picMkLst>
        </pc:picChg>
        <pc:picChg chg="mod">
          <ac:chgData name="jesshenricks@gmail.com" userId="eaec273a04e5dada" providerId="LiveId" clId="{B4BE6382-E6C3-7247-8A3A-91666B7D36FC}" dt="2021-11-30T23:13:26.385" v="2724" actId="1076"/>
          <ac:picMkLst>
            <pc:docMk/>
            <pc:sldMk cId="4287129954" sldId="322"/>
            <ac:picMk id="19470" creationId="{8F678099-6C18-784D-92DB-1FD81AC5ED70}"/>
          </ac:picMkLst>
        </pc:picChg>
      </pc:sldChg>
      <pc:sldChg chg="ord">
        <pc:chgData name="jesshenricks@gmail.com" userId="eaec273a04e5dada" providerId="LiveId" clId="{B4BE6382-E6C3-7247-8A3A-91666B7D36FC}" dt="2021-12-01T01:13:59.220" v="5095" actId="20578"/>
        <pc:sldMkLst>
          <pc:docMk/>
          <pc:sldMk cId="0" sldId="332"/>
        </pc:sldMkLst>
      </pc:sldChg>
      <pc:sldChg chg="ord">
        <pc:chgData name="jesshenricks@gmail.com" userId="eaec273a04e5dada" providerId="LiveId" clId="{B4BE6382-E6C3-7247-8A3A-91666B7D36FC}" dt="2021-12-01T01:13:59.220" v="5095" actId="20578"/>
        <pc:sldMkLst>
          <pc:docMk/>
          <pc:sldMk cId="439251564" sldId="336"/>
        </pc:sldMkLst>
      </pc:sldChg>
      <pc:sldChg chg="modSp mod ord">
        <pc:chgData name="jesshenricks@gmail.com" userId="eaec273a04e5dada" providerId="LiveId" clId="{B4BE6382-E6C3-7247-8A3A-91666B7D36FC}" dt="2021-12-01T01:13:59.220" v="5095" actId="20578"/>
        <pc:sldMkLst>
          <pc:docMk/>
          <pc:sldMk cId="0" sldId="346"/>
        </pc:sldMkLst>
        <pc:spChg chg="mod">
          <ac:chgData name="jesshenricks@gmail.com" userId="eaec273a04e5dada" providerId="LiveId" clId="{B4BE6382-E6C3-7247-8A3A-91666B7D36FC}" dt="2021-11-16T00:28:53.971" v="319" actId="14100"/>
          <ac:spMkLst>
            <pc:docMk/>
            <pc:sldMk cId="0" sldId="346"/>
            <ac:spMk id="975" creationId="{00000000-0000-0000-0000-000000000000}"/>
          </ac:spMkLst>
        </pc:spChg>
      </pc:sldChg>
      <pc:sldChg chg="ord">
        <pc:chgData name="jesshenricks@gmail.com" userId="eaec273a04e5dada" providerId="LiveId" clId="{B4BE6382-E6C3-7247-8A3A-91666B7D36FC}" dt="2021-12-01T01:13:59.220" v="5095" actId="20578"/>
        <pc:sldMkLst>
          <pc:docMk/>
          <pc:sldMk cId="0" sldId="347"/>
        </pc:sldMkLst>
      </pc:sldChg>
      <pc:sldChg chg="addSp delSp modSp add mod modClrScheme chgLayout modNotesTx">
        <pc:chgData name="jesshenricks@gmail.com" userId="eaec273a04e5dada" providerId="LiveId" clId="{B4BE6382-E6C3-7247-8A3A-91666B7D36FC}" dt="2021-11-16T00:39:18.990" v="553" actId="478"/>
        <pc:sldMkLst>
          <pc:docMk/>
          <pc:sldMk cId="0" sldId="348"/>
        </pc:sldMkLst>
        <pc:spChg chg="add mod ord">
          <ac:chgData name="jesshenricks@gmail.com" userId="eaec273a04e5dada" providerId="LiveId" clId="{B4BE6382-E6C3-7247-8A3A-91666B7D36FC}" dt="2021-11-16T00:06:13.280" v="275" actId="20577"/>
          <ac:spMkLst>
            <pc:docMk/>
            <pc:sldMk cId="0" sldId="348"/>
            <ac:spMk id="2" creationId="{380B9D96-3C4E-3846-BB35-0C62B78A3A58}"/>
          </ac:spMkLst>
        </pc:spChg>
        <pc:spChg chg="add mod">
          <ac:chgData name="jesshenricks@gmail.com" userId="eaec273a04e5dada" providerId="LiveId" clId="{B4BE6382-E6C3-7247-8A3A-91666B7D36FC}" dt="2021-11-16T00:07:33.903" v="314" actId="20577"/>
          <ac:spMkLst>
            <pc:docMk/>
            <pc:sldMk cId="0" sldId="348"/>
            <ac:spMk id="8" creationId="{E97EAD37-097F-DE4D-8348-41B549220137}"/>
          </ac:spMkLst>
        </pc:spChg>
        <pc:spChg chg="add mod">
          <ac:chgData name="jesshenricks@gmail.com" userId="eaec273a04e5dada" providerId="LiveId" clId="{B4BE6382-E6C3-7247-8A3A-91666B7D36FC}" dt="2021-11-16T00:07:19.785" v="309" actId="207"/>
          <ac:spMkLst>
            <pc:docMk/>
            <pc:sldMk cId="0" sldId="348"/>
            <ac:spMk id="9" creationId="{4B8C6C78-755E-F24F-9B9C-AE8E5B9A8F94}"/>
          </ac:spMkLst>
        </pc:spChg>
        <pc:spChg chg="del mod ord">
          <ac:chgData name="jesshenricks@gmail.com" userId="eaec273a04e5dada" providerId="LiveId" clId="{B4BE6382-E6C3-7247-8A3A-91666B7D36FC}" dt="2021-11-16T00:07:39.685" v="315" actId="478"/>
          <ac:spMkLst>
            <pc:docMk/>
            <pc:sldMk cId="0" sldId="348"/>
            <ac:spMk id="1399" creationId="{00000000-0000-0000-0000-000000000000}"/>
          </ac:spMkLst>
        </pc:spChg>
        <pc:spChg chg="del mod ord">
          <ac:chgData name="jesshenricks@gmail.com" userId="eaec273a04e5dada" providerId="LiveId" clId="{B4BE6382-E6C3-7247-8A3A-91666B7D36FC}" dt="2021-11-16T00:05:55.931" v="252" actId="700"/>
          <ac:spMkLst>
            <pc:docMk/>
            <pc:sldMk cId="0" sldId="348"/>
            <ac:spMk id="1400" creationId="{00000000-0000-0000-0000-000000000000}"/>
          </ac:spMkLst>
        </pc:spChg>
        <pc:spChg chg="mod">
          <ac:chgData name="jesshenricks@gmail.com" userId="eaec273a04e5dada" providerId="LiveId" clId="{B4BE6382-E6C3-7247-8A3A-91666B7D36FC}" dt="2021-11-16T00:07:04.061" v="306" actId="1076"/>
          <ac:spMkLst>
            <pc:docMk/>
            <pc:sldMk cId="0" sldId="348"/>
            <ac:spMk id="1402" creationId="{00000000-0000-0000-0000-000000000000}"/>
          </ac:spMkLst>
        </pc:spChg>
        <pc:picChg chg="add del mod">
          <ac:chgData name="jesshenricks@gmail.com" userId="eaec273a04e5dada" providerId="LiveId" clId="{B4BE6382-E6C3-7247-8A3A-91666B7D36FC}" dt="2021-11-16T00:39:18.990" v="553" actId="478"/>
          <ac:picMkLst>
            <pc:docMk/>
            <pc:sldMk cId="0" sldId="348"/>
            <ac:picMk id="10" creationId="{87ED6F1B-D113-2F4D-A896-51F770546D8C}"/>
          </ac:picMkLst>
        </pc:picChg>
        <pc:picChg chg="add del mod">
          <ac:chgData name="jesshenricks@gmail.com" userId="eaec273a04e5dada" providerId="LiveId" clId="{B4BE6382-E6C3-7247-8A3A-91666B7D36FC}" dt="2021-11-16T00:39:18.086" v="552" actId="478"/>
          <ac:picMkLst>
            <pc:docMk/>
            <pc:sldMk cId="0" sldId="348"/>
            <ac:picMk id="11" creationId="{564054D8-6208-D64B-8787-462CC85AB077}"/>
          </ac:picMkLst>
        </pc:picChg>
        <pc:picChg chg="mod">
          <ac:chgData name="jesshenricks@gmail.com" userId="eaec273a04e5dada" providerId="LiveId" clId="{B4BE6382-E6C3-7247-8A3A-91666B7D36FC}" dt="2021-11-16T00:07:00.413" v="305" actId="1076"/>
          <ac:picMkLst>
            <pc:docMk/>
            <pc:sldMk cId="0" sldId="348"/>
            <ac:picMk id="1401" creationId="{00000000-0000-0000-0000-000000000000}"/>
          </ac:picMkLst>
        </pc:picChg>
      </pc:sldChg>
      <pc:sldChg chg="addSp delSp modSp add mod ord modClrScheme chgLayout">
        <pc:chgData name="jesshenricks@gmail.com" userId="eaec273a04e5dada" providerId="LiveId" clId="{B4BE6382-E6C3-7247-8A3A-91666B7D36FC}" dt="2021-12-01T01:40:33.114" v="5690" actId="20578"/>
        <pc:sldMkLst>
          <pc:docMk/>
          <pc:sldMk cId="0" sldId="383"/>
        </pc:sldMkLst>
        <pc:spChg chg="add del mod ord">
          <ac:chgData name="jesshenricks@gmail.com" userId="eaec273a04e5dada" providerId="LiveId" clId="{B4BE6382-E6C3-7247-8A3A-91666B7D36FC}" dt="2021-11-16T02:23:28.597" v="1365" actId="700"/>
          <ac:spMkLst>
            <pc:docMk/>
            <pc:sldMk cId="0" sldId="383"/>
            <ac:spMk id="3" creationId="{1ED7D20E-16AA-4A4A-BFF4-7B7EEF8FE070}"/>
          </ac:spMkLst>
        </pc:spChg>
        <pc:spChg chg="add mod ord">
          <ac:chgData name="jesshenricks@gmail.com" userId="eaec273a04e5dada" providerId="LiveId" clId="{B4BE6382-E6C3-7247-8A3A-91666B7D36FC}" dt="2021-11-16T02:23:42.916" v="1381" actId="20577"/>
          <ac:spMkLst>
            <pc:docMk/>
            <pc:sldMk cId="0" sldId="383"/>
            <ac:spMk id="4" creationId="{F92584B5-0956-8E4B-8068-301AB6BEA1B8}"/>
          </ac:spMkLst>
        </pc:spChg>
        <pc:spChg chg="add mod">
          <ac:chgData name="jesshenricks@gmail.com" userId="eaec273a04e5dada" providerId="LiveId" clId="{B4BE6382-E6C3-7247-8A3A-91666B7D36FC}" dt="2021-11-16T02:23:45.551" v="1383" actId="27636"/>
          <ac:spMkLst>
            <pc:docMk/>
            <pc:sldMk cId="0" sldId="383"/>
            <ac:spMk id="8" creationId="{4AC62685-9B09-2046-B746-BCF0DFCA1612}"/>
          </ac:spMkLst>
        </pc:spChg>
        <pc:spChg chg="mod ord">
          <ac:chgData name="jesshenricks@gmail.com" userId="eaec273a04e5dada" providerId="LiveId" clId="{B4BE6382-E6C3-7247-8A3A-91666B7D36FC}" dt="2021-11-16T02:23:38.154" v="1367" actId="14100"/>
          <ac:spMkLst>
            <pc:docMk/>
            <pc:sldMk cId="0" sldId="383"/>
            <ac:spMk id="1807" creationId="{00000000-0000-0000-0000-000000000000}"/>
          </ac:spMkLst>
        </pc:spChg>
        <pc:spChg chg="del mod ord">
          <ac:chgData name="jesshenricks@gmail.com" userId="eaec273a04e5dada" providerId="LiveId" clId="{B4BE6382-E6C3-7247-8A3A-91666B7D36FC}" dt="2021-11-16T02:23:21.564" v="1364" actId="21"/>
          <ac:spMkLst>
            <pc:docMk/>
            <pc:sldMk cId="0" sldId="383"/>
            <ac:spMk id="1809" creationId="{00000000-0000-0000-0000-000000000000}"/>
          </ac:spMkLst>
        </pc:spChg>
        <pc:picChg chg="mod ord">
          <ac:chgData name="jesshenricks@gmail.com" userId="eaec273a04e5dada" providerId="LiveId" clId="{B4BE6382-E6C3-7247-8A3A-91666B7D36FC}" dt="2021-11-16T02:24:21.129" v="1404" actId="1037"/>
          <ac:picMkLst>
            <pc:docMk/>
            <pc:sldMk cId="0" sldId="383"/>
            <ac:picMk id="1808" creationId="{00000000-0000-0000-0000-000000000000}"/>
          </ac:picMkLst>
        </pc:picChg>
      </pc:sldChg>
      <pc:sldChg chg="delSp modSp add del mod setBg delDesignElem">
        <pc:chgData name="jesshenricks@gmail.com" userId="eaec273a04e5dada" providerId="LiveId" clId="{B4BE6382-E6C3-7247-8A3A-91666B7D36FC}" dt="2021-11-15T23:41:48.674" v="155" actId="2696"/>
        <pc:sldMkLst>
          <pc:docMk/>
          <pc:sldMk cId="0" sldId="387"/>
        </pc:sldMkLst>
        <pc:spChg chg="mod">
          <ac:chgData name="jesshenricks@gmail.com" userId="eaec273a04e5dada" providerId="LiveId" clId="{B4BE6382-E6C3-7247-8A3A-91666B7D36FC}" dt="2021-11-15T23:40:40.303" v="143" actId="1076"/>
          <ac:spMkLst>
            <pc:docMk/>
            <pc:sldMk cId="0" sldId="387"/>
            <ac:spMk id="1381" creationId="{00000000-0000-0000-0000-000000000000}"/>
          </ac:spMkLst>
        </pc:spChg>
        <pc:spChg chg="del">
          <ac:chgData name="jesshenricks@gmail.com" userId="eaec273a04e5dada" providerId="LiveId" clId="{B4BE6382-E6C3-7247-8A3A-91666B7D36FC}" dt="2021-11-15T23:40:24.383" v="139"/>
          <ac:spMkLst>
            <pc:docMk/>
            <pc:sldMk cId="0" sldId="387"/>
            <ac:spMk id="25604" creationId="{80DF40B2-80F7-4E71-B46C-284163F3654A}"/>
          </ac:spMkLst>
        </pc:spChg>
      </pc:sldChg>
      <pc:sldChg chg="addSp delSp del mod">
        <pc:chgData name="jesshenricks@gmail.com" userId="eaec273a04e5dada" providerId="LiveId" clId="{B4BE6382-E6C3-7247-8A3A-91666B7D36FC}" dt="2021-12-01T01:38:21.503" v="5685" actId="2696"/>
        <pc:sldMkLst>
          <pc:docMk/>
          <pc:sldMk cId="106850420" sldId="391"/>
        </pc:sldMkLst>
        <pc:spChg chg="add del">
          <ac:chgData name="jesshenricks@gmail.com" userId="eaec273a04e5dada" providerId="LiveId" clId="{B4BE6382-E6C3-7247-8A3A-91666B7D36FC}" dt="2021-11-30T22:20:12.744" v="2149" actId="22"/>
          <ac:spMkLst>
            <pc:docMk/>
            <pc:sldMk cId="106850420" sldId="391"/>
            <ac:spMk id="18" creationId="{F1F073C2-9EA5-F241-913A-CB73A36F1136}"/>
          </ac:spMkLst>
        </pc:spChg>
        <pc:spChg chg="add del">
          <ac:chgData name="jesshenricks@gmail.com" userId="eaec273a04e5dada" providerId="LiveId" clId="{B4BE6382-E6C3-7247-8A3A-91666B7D36FC}" dt="2021-11-30T22:20:15.486" v="2151" actId="22"/>
          <ac:spMkLst>
            <pc:docMk/>
            <pc:sldMk cId="106850420" sldId="391"/>
            <ac:spMk id="20" creationId="{D29010BA-E125-0641-A418-4761F9A7A67D}"/>
          </ac:spMkLst>
        </pc:spChg>
      </pc:sldChg>
      <pc:sldChg chg="add">
        <pc:chgData name="jesshenricks@gmail.com" userId="eaec273a04e5dada" providerId="LiveId" clId="{B4BE6382-E6C3-7247-8A3A-91666B7D36FC}" dt="2021-12-01T01:38:29.515" v="5686"/>
        <pc:sldMkLst>
          <pc:docMk/>
          <pc:sldMk cId="1002363395" sldId="391"/>
        </pc:sldMkLst>
      </pc:sldChg>
      <pc:sldChg chg="ord">
        <pc:chgData name="jesshenricks@gmail.com" userId="eaec273a04e5dada" providerId="LiveId" clId="{B4BE6382-E6C3-7247-8A3A-91666B7D36FC}" dt="2021-12-01T01:13:59.220" v="5095" actId="20578"/>
        <pc:sldMkLst>
          <pc:docMk/>
          <pc:sldMk cId="1345675476" sldId="392"/>
        </pc:sldMkLst>
      </pc:sldChg>
      <pc:sldChg chg="addSp delSp modSp add del mod setBg modClrScheme delDesignElem chgLayout">
        <pc:chgData name="jesshenricks@gmail.com" userId="eaec273a04e5dada" providerId="LiveId" clId="{B4BE6382-E6C3-7247-8A3A-91666B7D36FC}" dt="2021-11-30T23:08:59.561" v="2638" actId="2696"/>
        <pc:sldMkLst>
          <pc:docMk/>
          <pc:sldMk cId="1617453710" sldId="394"/>
        </pc:sldMkLst>
        <pc:spChg chg="add mod ord">
          <ac:chgData name="jesshenricks@gmail.com" userId="eaec273a04e5dada" providerId="LiveId" clId="{B4BE6382-E6C3-7247-8A3A-91666B7D36FC}" dt="2021-11-19T01:49:06.497" v="1478" actId="20577"/>
          <ac:spMkLst>
            <pc:docMk/>
            <pc:sldMk cId="1617453710" sldId="394"/>
            <ac:spMk id="2" creationId="{F1081649-CCD3-4B48-A83A-2B477AA3F752}"/>
          </ac:spMkLst>
        </pc:spChg>
        <pc:spChg chg="del">
          <ac:chgData name="jesshenricks@gmail.com" userId="eaec273a04e5dada" providerId="LiveId" clId="{B4BE6382-E6C3-7247-8A3A-91666B7D36FC}" dt="2021-11-19T01:46:39.953" v="1410"/>
          <ac:spMkLst>
            <pc:docMk/>
            <pc:sldMk cId="1617453710" sldId="394"/>
            <ac:spMk id="77" creationId="{33B1EE1F-6738-485F-A620-2602F7683DFB}"/>
          </ac:spMkLst>
        </pc:spChg>
        <pc:spChg chg="del mod ord">
          <ac:chgData name="jesshenricks@gmail.com" userId="eaec273a04e5dada" providerId="LiveId" clId="{B4BE6382-E6C3-7247-8A3A-91666B7D36FC}" dt="2021-11-19T01:49:11.009" v="1479" actId="478"/>
          <ac:spMkLst>
            <pc:docMk/>
            <pc:sldMk cId="1617453710" sldId="394"/>
            <ac:spMk id="136" creationId="{00000000-0000-0000-0000-000000000000}"/>
          </ac:spMkLst>
        </pc:spChg>
        <pc:picChg chg="mod">
          <ac:chgData name="jesshenricks@gmail.com" userId="eaec273a04e5dada" providerId="LiveId" clId="{B4BE6382-E6C3-7247-8A3A-91666B7D36FC}" dt="2021-11-19T01:49:49.746" v="1525" actId="1037"/>
          <ac:picMkLst>
            <pc:docMk/>
            <pc:sldMk cId="1617453710" sldId="394"/>
            <ac:picMk id="4" creationId="{3E64D697-E2DB-6442-99D3-134C8ED80238}"/>
          </ac:picMkLst>
        </pc:picChg>
        <pc:picChg chg="add mod">
          <ac:chgData name="jesshenricks@gmail.com" userId="eaec273a04e5dada" providerId="LiveId" clId="{B4BE6382-E6C3-7247-8A3A-91666B7D36FC}" dt="2021-11-30T23:16:45.195" v="2752"/>
          <ac:picMkLst>
            <pc:docMk/>
            <pc:sldMk cId="1617453710" sldId="394"/>
            <ac:picMk id="5" creationId="{02CA74DC-60EC-6B4E-A2A5-3A3711C65F0F}"/>
          </ac:picMkLst>
        </pc:picChg>
        <pc:picChg chg="add mod">
          <ac:chgData name="jesshenricks@gmail.com" userId="eaec273a04e5dada" providerId="LiveId" clId="{B4BE6382-E6C3-7247-8A3A-91666B7D36FC}" dt="2021-11-30T23:16:45.195" v="2752"/>
          <ac:picMkLst>
            <pc:docMk/>
            <pc:sldMk cId="1617453710" sldId="394"/>
            <ac:picMk id="6" creationId="{BE9CE416-76A1-E744-9F17-9BB5FA6B14A3}"/>
          </ac:picMkLst>
        </pc:picChg>
        <pc:picChg chg="add mod">
          <ac:chgData name="jesshenricks@gmail.com" userId="eaec273a04e5dada" providerId="LiveId" clId="{B4BE6382-E6C3-7247-8A3A-91666B7D36FC}" dt="2021-11-30T23:16:45.195" v="2752"/>
          <ac:picMkLst>
            <pc:docMk/>
            <pc:sldMk cId="1617453710" sldId="394"/>
            <ac:picMk id="7" creationId="{DE8865AB-B84B-654F-ADDF-C9EBCE4C68A4}"/>
          </ac:picMkLst>
        </pc:picChg>
        <pc:picChg chg="mod">
          <ac:chgData name="jesshenricks@gmail.com" userId="eaec273a04e5dada" providerId="LiveId" clId="{B4BE6382-E6C3-7247-8A3A-91666B7D36FC}" dt="2021-11-19T01:49:49.746" v="1525" actId="1037"/>
          <ac:picMkLst>
            <pc:docMk/>
            <pc:sldMk cId="1617453710" sldId="394"/>
            <ac:picMk id="135" creationId="{00000000-0000-0000-0000-000000000000}"/>
          </ac:picMkLst>
        </pc:picChg>
        <pc:cxnChg chg="del">
          <ac:chgData name="jesshenricks@gmail.com" userId="eaec273a04e5dada" providerId="LiveId" clId="{B4BE6382-E6C3-7247-8A3A-91666B7D36FC}" dt="2021-11-19T01:46:39.953" v="1410"/>
          <ac:cxnSpMkLst>
            <pc:docMk/>
            <pc:sldMk cId="1617453710" sldId="394"/>
            <ac:cxnSpMk id="79" creationId="{ADC544FB-7860-4381-935B-43879C94F627}"/>
          </ac:cxnSpMkLst>
        </pc:cxnChg>
      </pc:sldChg>
      <pc:sldChg chg="addSp modSp add">
        <pc:chgData name="jesshenricks@gmail.com" userId="eaec273a04e5dada" providerId="LiveId" clId="{B4BE6382-E6C3-7247-8A3A-91666B7D36FC}" dt="2021-11-30T23:16:46.497" v="2753"/>
        <pc:sldMkLst>
          <pc:docMk/>
          <pc:sldMk cId="193279280" sldId="395"/>
        </pc:sldMkLst>
        <pc:spChg chg="add mod ord">
          <ac:chgData name="jesshenricks@gmail.com" userId="eaec273a04e5dada" providerId="LiveId" clId="{B4BE6382-E6C3-7247-8A3A-91666B7D36FC}" dt="2021-11-19T01:47:41.721" v="1432" actId="20577"/>
          <ac:spMkLst>
            <pc:docMk/>
            <pc:sldMk cId="193279280" sldId="395"/>
            <ac:spMk id="2" creationId="{668220D6-8AED-DE44-8A88-E713B9B480B6}"/>
          </ac:spMkLst>
        </pc:spChg>
        <pc:spChg chg="mod">
          <ac:chgData name="jesshenricks@gmail.com" userId="eaec273a04e5dada" providerId="LiveId" clId="{B4BE6382-E6C3-7247-8A3A-91666B7D36FC}" dt="2021-11-19T01:48:41.636" v="1443" actId="1076"/>
          <ac:spMkLst>
            <pc:docMk/>
            <pc:sldMk cId="193279280" sldId="395"/>
            <ac:spMk id="5" creationId="{334A4C9E-8113-C847-988C-EC7C2D5533D8}"/>
          </ac:spMkLst>
        </pc:spChg>
        <pc:spChg chg="del mod ord">
          <ac:chgData name="jesshenricks@gmail.com" userId="eaec273a04e5dada" providerId="LiveId" clId="{B4BE6382-E6C3-7247-8A3A-91666B7D36FC}" dt="2021-11-19T01:48:31.420" v="1442" actId="478"/>
          <ac:spMkLst>
            <pc:docMk/>
            <pc:sldMk cId="193279280" sldId="395"/>
            <ac:spMk id="121" creationId="{00000000-0000-0000-0000-000000000000}"/>
          </ac:spMkLst>
        </pc:spChg>
        <pc:spChg chg="mod">
          <ac:chgData name="jesshenricks@gmail.com" userId="eaec273a04e5dada" providerId="LiveId" clId="{B4BE6382-E6C3-7247-8A3A-91666B7D36FC}" dt="2021-11-19T01:47:51.373" v="1440" actId="403"/>
          <ac:spMkLst>
            <pc:docMk/>
            <pc:sldMk cId="193279280" sldId="395"/>
            <ac:spMk id="122" creationId="{00000000-0000-0000-0000-000000000000}"/>
          </ac:spMkLst>
        </pc:spChg>
        <pc:picChg chg="add mod">
          <ac:chgData name="jesshenricks@gmail.com" userId="eaec273a04e5dada" providerId="LiveId" clId="{B4BE6382-E6C3-7247-8A3A-91666B7D36FC}" dt="2021-11-30T23:16:46.497" v="2753"/>
          <ac:picMkLst>
            <pc:docMk/>
            <pc:sldMk cId="193279280" sldId="395"/>
            <ac:picMk id="6" creationId="{BF66685C-A248-724E-B6EF-F1DB874C4FC3}"/>
          </ac:picMkLst>
        </pc:picChg>
        <pc:picChg chg="add mod">
          <ac:chgData name="jesshenricks@gmail.com" userId="eaec273a04e5dada" providerId="LiveId" clId="{B4BE6382-E6C3-7247-8A3A-91666B7D36FC}" dt="2021-11-30T23:16:46.497" v="2753"/>
          <ac:picMkLst>
            <pc:docMk/>
            <pc:sldMk cId="193279280" sldId="395"/>
            <ac:picMk id="7" creationId="{D1A8E3F6-1A54-1946-8E7B-F54FE69C2DD8}"/>
          </ac:picMkLst>
        </pc:picChg>
        <pc:picChg chg="add mod">
          <ac:chgData name="jesshenricks@gmail.com" userId="eaec273a04e5dada" providerId="LiveId" clId="{B4BE6382-E6C3-7247-8A3A-91666B7D36FC}" dt="2021-11-30T23:16:46.497" v="2753"/>
          <ac:picMkLst>
            <pc:docMk/>
            <pc:sldMk cId="193279280" sldId="395"/>
            <ac:picMk id="8" creationId="{FFEAA290-A7D6-B446-BFDB-9848EE69340F}"/>
          </ac:picMkLst>
        </pc:picChg>
        <pc:picChg chg="mod">
          <ac:chgData name="jesshenricks@gmail.com" userId="eaec273a04e5dada" providerId="LiveId" clId="{B4BE6382-E6C3-7247-8A3A-91666B7D36FC}" dt="2021-11-19T01:48:15.883" v="1441" actId="11530"/>
          <ac:picMkLst>
            <pc:docMk/>
            <pc:sldMk cId="193279280" sldId="395"/>
            <ac:picMk id="120" creationId="{00000000-0000-0000-0000-000000000000}"/>
          </ac:picMkLst>
        </pc:picChg>
      </pc:sldChg>
      <pc:sldChg chg="addSp delSp modSp add del mod modClrScheme chgLayout">
        <pc:chgData name="jesshenricks@gmail.com" userId="eaec273a04e5dada" providerId="LiveId" clId="{B4BE6382-E6C3-7247-8A3A-91666B7D36FC}" dt="2021-11-30T23:08:59.561" v="2638" actId="2696"/>
        <pc:sldMkLst>
          <pc:docMk/>
          <pc:sldMk cId="3383354412" sldId="396"/>
        </pc:sldMkLst>
        <pc:spChg chg="add del mod ord">
          <ac:chgData name="jesshenricks@gmail.com" userId="eaec273a04e5dada" providerId="LiveId" clId="{B4BE6382-E6C3-7247-8A3A-91666B7D36FC}" dt="2021-11-19T01:50:51.859" v="1533" actId="478"/>
          <ac:spMkLst>
            <pc:docMk/>
            <pc:sldMk cId="3383354412" sldId="396"/>
            <ac:spMk id="2" creationId="{BC3E68D6-5FB2-C746-AFCF-6BD9443DEBD5}"/>
          </ac:spMkLst>
        </pc:spChg>
        <pc:picChg chg="add mod">
          <ac:chgData name="jesshenricks@gmail.com" userId="eaec273a04e5dada" providerId="LiveId" clId="{B4BE6382-E6C3-7247-8A3A-91666B7D36FC}" dt="2021-11-30T23:16:50.349" v="2754"/>
          <ac:picMkLst>
            <pc:docMk/>
            <pc:sldMk cId="3383354412" sldId="396"/>
            <ac:picMk id="4" creationId="{3F42BEC7-6CBE-D644-A246-855C456F08B0}"/>
          </ac:picMkLst>
        </pc:picChg>
        <pc:picChg chg="add mod">
          <ac:chgData name="jesshenricks@gmail.com" userId="eaec273a04e5dada" providerId="LiveId" clId="{B4BE6382-E6C3-7247-8A3A-91666B7D36FC}" dt="2021-11-30T23:16:50.349" v="2754"/>
          <ac:picMkLst>
            <pc:docMk/>
            <pc:sldMk cId="3383354412" sldId="396"/>
            <ac:picMk id="5" creationId="{E2C53F99-C9DE-DB4F-B090-45072045D1BB}"/>
          </ac:picMkLst>
        </pc:picChg>
        <pc:picChg chg="add mod">
          <ac:chgData name="jesshenricks@gmail.com" userId="eaec273a04e5dada" providerId="LiveId" clId="{B4BE6382-E6C3-7247-8A3A-91666B7D36FC}" dt="2021-11-30T23:16:50.349" v="2754"/>
          <ac:picMkLst>
            <pc:docMk/>
            <pc:sldMk cId="3383354412" sldId="396"/>
            <ac:picMk id="6" creationId="{06A08A7E-7287-5549-AC4A-CA70B6851890}"/>
          </ac:picMkLst>
        </pc:picChg>
        <pc:picChg chg="mod">
          <ac:chgData name="jesshenricks@gmail.com" userId="eaec273a04e5dada" providerId="LiveId" clId="{B4BE6382-E6C3-7247-8A3A-91666B7D36FC}" dt="2021-11-19T01:50:45.054" v="1532" actId="1076"/>
          <ac:picMkLst>
            <pc:docMk/>
            <pc:sldMk cId="3383354412" sldId="396"/>
            <ac:picMk id="161" creationId="{00000000-0000-0000-0000-000000000000}"/>
          </ac:picMkLst>
        </pc:picChg>
      </pc:sldChg>
      <pc:sldChg chg="addSp delSp modSp add mod ord setBg modClrScheme delDesignElem chgLayout">
        <pc:chgData name="jesshenricks@gmail.com" userId="eaec273a04e5dada" providerId="LiveId" clId="{B4BE6382-E6C3-7247-8A3A-91666B7D36FC}" dt="2021-12-01T00:35:10.751" v="4536" actId="20578"/>
        <pc:sldMkLst>
          <pc:docMk/>
          <pc:sldMk cId="803135927" sldId="397"/>
        </pc:sldMkLst>
        <pc:spChg chg="add del mod ord">
          <ac:chgData name="jesshenricks@gmail.com" userId="eaec273a04e5dada" providerId="LiveId" clId="{B4BE6382-E6C3-7247-8A3A-91666B7D36FC}" dt="2021-11-30T23:31:19.504" v="3103" actId="478"/>
          <ac:spMkLst>
            <pc:docMk/>
            <pc:sldMk cId="803135927" sldId="397"/>
            <ac:spMk id="2" creationId="{D0A87E4C-9974-3943-91E0-0B012DE9AD07}"/>
          </ac:spMkLst>
        </pc:spChg>
        <pc:spChg chg="del">
          <ac:chgData name="jesshenricks@gmail.com" userId="eaec273a04e5dada" providerId="LiveId" clId="{B4BE6382-E6C3-7247-8A3A-91666B7D36FC}" dt="2021-11-30T23:27:10.389" v="2966"/>
          <ac:spMkLst>
            <pc:docMk/>
            <pc:sldMk cId="803135927" sldId="397"/>
            <ac:spMk id="71" creationId="{42A4FC2C-047E-45A5-965D-8E1E3BF09BC6}"/>
          </ac:spMkLst>
        </pc:spChg>
        <pc:picChg chg="add del mod">
          <ac:chgData name="jesshenricks@gmail.com" userId="eaec273a04e5dada" providerId="LiveId" clId="{B4BE6382-E6C3-7247-8A3A-91666B7D36FC}" dt="2021-12-01T00:34:58.315" v="4534" actId="478"/>
          <ac:picMkLst>
            <pc:docMk/>
            <pc:sldMk cId="803135927" sldId="397"/>
            <ac:picMk id="5" creationId="{E3FFDC65-81FA-D94A-8AE5-3BD668189B29}"/>
          </ac:picMkLst>
        </pc:picChg>
        <pc:picChg chg="add del">
          <ac:chgData name="jesshenricks@gmail.com" userId="eaec273a04e5dada" providerId="LiveId" clId="{B4BE6382-E6C3-7247-8A3A-91666B7D36FC}" dt="2021-11-30T23:31:15.453" v="3102" actId="478"/>
          <ac:picMkLst>
            <pc:docMk/>
            <pc:sldMk cId="803135927" sldId="397"/>
            <ac:picMk id="29698" creationId="{89E9984F-7599-5F4C-BDBE-1074A6DA38D4}"/>
          </ac:picMkLst>
        </pc:picChg>
      </pc:sldChg>
      <pc:sldChg chg="addSp delSp modSp add mod ord setBg modClrScheme delDesignElem chgLayout">
        <pc:chgData name="jesshenricks@gmail.com" userId="eaec273a04e5dada" providerId="LiveId" clId="{B4BE6382-E6C3-7247-8A3A-91666B7D36FC}" dt="2021-12-01T02:57:18.266" v="5960" actId="1076"/>
        <pc:sldMkLst>
          <pc:docMk/>
          <pc:sldMk cId="675328741" sldId="398"/>
        </pc:sldMkLst>
        <pc:spChg chg="mod ord">
          <ac:chgData name="jesshenricks@gmail.com" userId="eaec273a04e5dada" providerId="LiveId" clId="{B4BE6382-E6C3-7247-8A3A-91666B7D36FC}" dt="2021-12-01T02:57:18.266" v="5960" actId="1076"/>
          <ac:spMkLst>
            <pc:docMk/>
            <pc:sldMk cId="675328741" sldId="398"/>
            <ac:spMk id="2" creationId="{7C5F47D2-98AB-4E48-BDB2-B6125810E70D}"/>
          </ac:spMkLst>
        </pc:spChg>
        <pc:spChg chg="add mod ord">
          <ac:chgData name="jesshenricks@gmail.com" userId="eaec273a04e5dada" providerId="LiveId" clId="{B4BE6382-E6C3-7247-8A3A-91666B7D36FC}" dt="2021-11-30T23:32:37.134" v="3168" actId="20577"/>
          <ac:spMkLst>
            <pc:docMk/>
            <pc:sldMk cId="675328741" sldId="398"/>
            <ac:spMk id="3" creationId="{DD1A6B96-0243-EA40-B0C1-DD9770B4CA63}"/>
          </ac:spMkLst>
        </pc:spChg>
        <pc:spChg chg="del">
          <ac:chgData name="jesshenricks@gmail.com" userId="eaec273a04e5dada" providerId="LiveId" clId="{B4BE6382-E6C3-7247-8A3A-91666B7D36FC}" dt="2021-11-30T23:32:03.088" v="3108"/>
          <ac:spMkLst>
            <pc:docMk/>
            <pc:sldMk cId="675328741" sldId="398"/>
            <ac:spMk id="30" creationId="{7383B190-6BFB-422F-B667-06B7B25F096A}"/>
          </ac:spMkLst>
        </pc:spChg>
        <pc:picChg chg="mod">
          <ac:chgData name="jesshenricks@gmail.com" userId="eaec273a04e5dada" providerId="LiveId" clId="{B4BE6382-E6C3-7247-8A3A-91666B7D36FC}" dt="2021-12-01T02:56:34.799" v="5934"/>
          <ac:picMkLst>
            <pc:docMk/>
            <pc:sldMk cId="675328741" sldId="398"/>
            <ac:picMk id="6" creationId="{51B5AD45-BE5E-C145-AB7A-7992E5AE0410}"/>
          </ac:picMkLst>
        </pc:picChg>
        <pc:picChg chg="mod">
          <ac:chgData name="jesshenricks@gmail.com" userId="eaec273a04e5dada" providerId="LiveId" clId="{B4BE6382-E6C3-7247-8A3A-91666B7D36FC}" dt="2021-12-01T02:56:30.135" v="5933"/>
          <ac:picMkLst>
            <pc:docMk/>
            <pc:sldMk cId="675328741" sldId="398"/>
            <ac:picMk id="7" creationId="{8287EC51-D6D6-614F-AAD4-B55CD6B3F7F2}"/>
          </ac:picMkLst>
        </pc:picChg>
        <pc:picChg chg="add mod">
          <ac:chgData name="jesshenricks@gmail.com" userId="eaec273a04e5dada" providerId="LiveId" clId="{B4BE6382-E6C3-7247-8A3A-91666B7D36FC}" dt="2021-12-01T02:57:02.274" v="5940" actId="1076"/>
          <ac:picMkLst>
            <pc:docMk/>
            <pc:sldMk cId="675328741" sldId="398"/>
            <ac:picMk id="9" creationId="{8DA29A87-9670-864B-A317-163EA75FB400}"/>
          </ac:picMkLst>
        </pc:picChg>
        <pc:cxnChg chg="del">
          <ac:chgData name="jesshenricks@gmail.com" userId="eaec273a04e5dada" providerId="LiveId" clId="{B4BE6382-E6C3-7247-8A3A-91666B7D36FC}" dt="2021-11-30T23:32:03.088" v="3108"/>
          <ac:cxnSpMkLst>
            <pc:docMk/>
            <pc:sldMk cId="675328741" sldId="398"/>
            <ac:cxnSpMk id="32" creationId="{ED28E597-4AF8-4D69-A9AB-A1EDC6156B04}"/>
          </ac:cxnSpMkLst>
        </pc:cxnChg>
      </pc:sldChg>
      <pc:sldChg chg="addSp delSp modSp add mod ord modClrScheme chgLayout">
        <pc:chgData name="jesshenricks@gmail.com" userId="eaec273a04e5dada" providerId="LiveId" clId="{B4BE6382-E6C3-7247-8A3A-91666B7D36FC}" dt="2021-12-01T00:35:07.895" v="4535" actId="20578"/>
        <pc:sldMkLst>
          <pc:docMk/>
          <pc:sldMk cId="2102894022" sldId="399"/>
        </pc:sldMkLst>
        <pc:spChg chg="add del mod ord">
          <ac:chgData name="jesshenricks@gmail.com" userId="eaec273a04e5dada" providerId="LiveId" clId="{B4BE6382-E6C3-7247-8A3A-91666B7D36FC}" dt="2021-11-30T23:31:00.314" v="3100" actId="478"/>
          <ac:spMkLst>
            <pc:docMk/>
            <pc:sldMk cId="2102894022" sldId="399"/>
            <ac:spMk id="2" creationId="{612D2512-87C4-8849-830C-C018901FAEF5}"/>
          </ac:spMkLst>
        </pc:spChg>
        <pc:picChg chg="add mod">
          <ac:chgData name="jesshenricks@gmail.com" userId="eaec273a04e5dada" providerId="LiveId" clId="{B4BE6382-E6C3-7247-8A3A-91666B7D36FC}" dt="2021-11-30T23:30:49.449" v="3099"/>
          <ac:picMkLst>
            <pc:docMk/>
            <pc:sldMk cId="2102894022" sldId="399"/>
            <ac:picMk id="5" creationId="{4210B610-BE72-334D-BE22-C5DA012352A8}"/>
          </ac:picMkLst>
        </pc:picChg>
      </pc:sldChg>
      <pc:sldChg chg="modSp mod ord modNotesTx">
        <pc:chgData name="jesshenricks@gmail.com" userId="eaec273a04e5dada" providerId="LiveId" clId="{B4BE6382-E6C3-7247-8A3A-91666B7D36FC}" dt="2021-12-01T03:17:34.951" v="6946" actId="20577"/>
        <pc:sldMkLst>
          <pc:docMk/>
          <pc:sldMk cId="2385455169" sldId="510"/>
        </pc:sldMkLst>
        <pc:spChg chg="mod">
          <ac:chgData name="jesshenricks@gmail.com" userId="eaec273a04e5dada" providerId="LiveId" clId="{B4BE6382-E6C3-7247-8A3A-91666B7D36FC}" dt="2021-12-01T03:17:20.790" v="6943" actId="20577"/>
          <ac:spMkLst>
            <pc:docMk/>
            <pc:sldMk cId="2385455169" sldId="510"/>
            <ac:spMk id="5" creationId="{961E925F-7584-AB44-AE65-3948A73B16B4}"/>
          </ac:spMkLst>
        </pc:spChg>
        <pc:spChg chg="mod">
          <ac:chgData name="jesshenricks@gmail.com" userId="eaec273a04e5dada" providerId="LiveId" clId="{B4BE6382-E6C3-7247-8A3A-91666B7D36FC}" dt="2021-12-01T03:15:58.960" v="6899" actId="1076"/>
          <ac:spMkLst>
            <pc:docMk/>
            <pc:sldMk cId="2385455169" sldId="510"/>
            <ac:spMk id="10" creationId="{86D8C08E-83B9-FA4C-8B47-A3B971F3B687}"/>
          </ac:spMkLst>
        </pc:spChg>
      </pc:sldChg>
      <pc:sldChg chg="modNotesTx">
        <pc:chgData name="jesshenricks@gmail.com" userId="eaec273a04e5dada" providerId="LiveId" clId="{B4BE6382-E6C3-7247-8A3A-91666B7D36FC}" dt="2021-12-01T18:18:32.895" v="6948" actId="20577"/>
        <pc:sldMkLst>
          <pc:docMk/>
          <pc:sldMk cId="712982464" sldId="511"/>
        </pc:sldMkLst>
      </pc:sldChg>
      <pc:sldChg chg="modSp ord">
        <pc:chgData name="jesshenricks@gmail.com" userId="eaec273a04e5dada" providerId="LiveId" clId="{B4BE6382-E6C3-7247-8A3A-91666B7D36FC}" dt="2021-12-01T20:36:57.690" v="7512" actId="1076"/>
        <pc:sldMkLst>
          <pc:docMk/>
          <pc:sldMk cId="405135725" sldId="513"/>
        </pc:sldMkLst>
        <pc:picChg chg="mod">
          <ac:chgData name="jesshenricks@gmail.com" userId="eaec273a04e5dada" providerId="LiveId" clId="{B4BE6382-E6C3-7247-8A3A-91666B7D36FC}" dt="2021-12-01T20:36:57.690" v="7512" actId="1076"/>
          <ac:picMkLst>
            <pc:docMk/>
            <pc:sldMk cId="405135725" sldId="513"/>
            <ac:picMk id="3074" creationId="{D89DE644-36B9-794F-91DA-00D6B39F6117}"/>
          </ac:picMkLst>
        </pc:picChg>
      </pc:sldChg>
      <pc:sldChg chg="ord">
        <pc:chgData name="jesshenricks@gmail.com" userId="eaec273a04e5dada" providerId="LiveId" clId="{B4BE6382-E6C3-7247-8A3A-91666B7D36FC}" dt="2021-12-01T01:13:59.220" v="5095" actId="20578"/>
        <pc:sldMkLst>
          <pc:docMk/>
          <pc:sldMk cId="4125194144" sldId="514"/>
        </pc:sldMkLst>
      </pc:sldChg>
      <pc:sldChg chg="ord">
        <pc:chgData name="jesshenricks@gmail.com" userId="eaec273a04e5dada" providerId="LiveId" clId="{B4BE6382-E6C3-7247-8A3A-91666B7D36FC}" dt="2021-12-01T01:13:59.220" v="5095" actId="20578"/>
        <pc:sldMkLst>
          <pc:docMk/>
          <pc:sldMk cId="3483772219" sldId="515"/>
        </pc:sldMkLst>
      </pc:sldChg>
      <pc:sldChg chg="ord">
        <pc:chgData name="jesshenricks@gmail.com" userId="eaec273a04e5dada" providerId="LiveId" clId="{B4BE6382-E6C3-7247-8A3A-91666B7D36FC}" dt="2021-12-01T01:13:59.220" v="5095" actId="20578"/>
        <pc:sldMkLst>
          <pc:docMk/>
          <pc:sldMk cId="3099957063" sldId="516"/>
        </pc:sldMkLst>
      </pc:sldChg>
      <pc:sldChg chg="ord">
        <pc:chgData name="jesshenricks@gmail.com" userId="eaec273a04e5dada" providerId="LiveId" clId="{B4BE6382-E6C3-7247-8A3A-91666B7D36FC}" dt="2021-12-01T01:13:59.220" v="5095" actId="20578"/>
        <pc:sldMkLst>
          <pc:docMk/>
          <pc:sldMk cId="2568298908" sldId="517"/>
        </pc:sldMkLst>
      </pc:sldChg>
      <pc:sldChg chg="addSp delSp modSp mod modNotesTx">
        <pc:chgData name="jesshenricks@gmail.com" userId="eaec273a04e5dada" providerId="LiveId" clId="{B4BE6382-E6C3-7247-8A3A-91666B7D36FC}" dt="2021-12-01T01:21:16.072" v="5231" actId="20577"/>
        <pc:sldMkLst>
          <pc:docMk/>
          <pc:sldMk cId="2875477991" sldId="518"/>
        </pc:sldMkLst>
        <pc:spChg chg="mod">
          <ac:chgData name="jesshenricks@gmail.com" userId="eaec273a04e5dada" providerId="LiveId" clId="{B4BE6382-E6C3-7247-8A3A-91666B7D36FC}" dt="2021-12-01T01:20:14.262" v="5180" actId="14100"/>
          <ac:spMkLst>
            <pc:docMk/>
            <pc:sldMk cId="2875477991" sldId="518"/>
            <ac:spMk id="3" creationId="{E01A2125-75EE-C548-A82E-E35DA3298868}"/>
          </ac:spMkLst>
        </pc:spChg>
        <pc:spChg chg="add del mod">
          <ac:chgData name="jesshenricks@gmail.com" userId="eaec273a04e5dada" providerId="LiveId" clId="{B4BE6382-E6C3-7247-8A3A-91666B7D36FC}" dt="2021-11-30T23:40:08.085" v="3504" actId="931"/>
          <ac:spMkLst>
            <pc:docMk/>
            <pc:sldMk cId="2875477991" sldId="518"/>
            <ac:spMk id="5" creationId="{A84BC041-D3BD-6148-BEE5-1961CAE4761A}"/>
          </ac:spMkLst>
        </pc:spChg>
        <pc:spChg chg="add del mod">
          <ac:chgData name="jesshenricks@gmail.com" userId="eaec273a04e5dada" providerId="LiveId" clId="{B4BE6382-E6C3-7247-8A3A-91666B7D36FC}" dt="2021-11-30T23:40:50.607" v="3516" actId="931"/>
          <ac:spMkLst>
            <pc:docMk/>
            <pc:sldMk cId="2875477991" sldId="518"/>
            <ac:spMk id="10" creationId="{CF0158A7-6ED6-D140-B92A-02041C4B9BB4}"/>
          </ac:spMkLst>
        </pc:spChg>
        <pc:picChg chg="add del mod modCrop">
          <ac:chgData name="jesshenricks@gmail.com" userId="eaec273a04e5dada" providerId="LiveId" clId="{B4BE6382-E6C3-7247-8A3A-91666B7D36FC}" dt="2021-11-30T23:40:18.035" v="3508" actId="478"/>
          <ac:picMkLst>
            <pc:docMk/>
            <pc:sldMk cId="2875477991" sldId="518"/>
            <ac:picMk id="7" creationId="{323713E5-114D-9540-BBD4-71B2067D821E}"/>
          </ac:picMkLst>
        </pc:picChg>
        <pc:picChg chg="mod">
          <ac:chgData name="jesshenricks@gmail.com" userId="eaec273a04e5dada" providerId="LiveId" clId="{B4BE6382-E6C3-7247-8A3A-91666B7D36FC}" dt="2021-12-01T01:19:48.972" v="5175" actId="1035"/>
          <ac:picMkLst>
            <pc:docMk/>
            <pc:sldMk cId="2875477991" sldId="518"/>
            <ac:picMk id="8" creationId="{135C9073-0F32-2447-B22A-2BEAE203B26C}"/>
          </ac:picMkLst>
        </pc:picChg>
        <pc:picChg chg="del">
          <ac:chgData name="jesshenricks@gmail.com" userId="eaec273a04e5dada" providerId="LiveId" clId="{B4BE6382-E6C3-7247-8A3A-91666B7D36FC}" dt="2021-11-30T23:39:23.984" v="3503" actId="478"/>
          <ac:picMkLst>
            <pc:docMk/>
            <pc:sldMk cId="2875477991" sldId="518"/>
            <ac:picMk id="11" creationId="{F3566572-F8E3-E54E-9728-E3FC93E8AB44}"/>
          </ac:picMkLst>
        </pc:picChg>
        <pc:picChg chg="mod">
          <ac:chgData name="jesshenricks@gmail.com" userId="eaec273a04e5dada" providerId="LiveId" clId="{B4BE6382-E6C3-7247-8A3A-91666B7D36FC}" dt="2021-12-01T01:19:48.972" v="5175" actId="1035"/>
          <ac:picMkLst>
            <pc:docMk/>
            <pc:sldMk cId="2875477991" sldId="518"/>
            <ac:picMk id="12" creationId="{59BBFFDC-6423-374B-9DF9-FF8862162878}"/>
          </ac:picMkLst>
        </pc:picChg>
        <pc:picChg chg="mod">
          <ac:chgData name="jesshenricks@gmail.com" userId="eaec273a04e5dada" providerId="LiveId" clId="{B4BE6382-E6C3-7247-8A3A-91666B7D36FC}" dt="2021-12-01T01:19:54.826" v="5176" actId="1035"/>
          <ac:picMkLst>
            <pc:docMk/>
            <pc:sldMk cId="2875477991" sldId="518"/>
            <ac:picMk id="13" creationId="{C0C3F1E2-E77D-EC4F-ACE9-7C4B20BCAC64}"/>
          </ac:picMkLst>
        </pc:picChg>
        <pc:picChg chg="add del mod modCrop">
          <ac:chgData name="jesshenricks@gmail.com" userId="eaec273a04e5dada" providerId="LiveId" clId="{B4BE6382-E6C3-7247-8A3A-91666B7D36FC}" dt="2021-11-30T23:41:40.011" v="3529"/>
          <ac:picMkLst>
            <pc:docMk/>
            <pc:sldMk cId="2875477991" sldId="518"/>
            <ac:picMk id="16" creationId="{1F00F940-FFB2-3B40-87B3-6669228D4B52}"/>
          </ac:picMkLst>
        </pc:picChg>
      </pc:sldChg>
      <pc:sldChg chg="modSp mod">
        <pc:chgData name="jesshenricks@gmail.com" userId="eaec273a04e5dada" providerId="LiveId" clId="{B4BE6382-E6C3-7247-8A3A-91666B7D36FC}" dt="2021-12-01T00:50:01.705" v="4868" actId="3626"/>
        <pc:sldMkLst>
          <pc:docMk/>
          <pc:sldMk cId="2576627100" sldId="522"/>
        </pc:sldMkLst>
        <pc:spChg chg="mod">
          <ac:chgData name="jesshenricks@gmail.com" userId="eaec273a04e5dada" providerId="LiveId" clId="{B4BE6382-E6C3-7247-8A3A-91666B7D36FC}" dt="2021-12-01T00:50:01.705" v="4868" actId="3626"/>
          <ac:spMkLst>
            <pc:docMk/>
            <pc:sldMk cId="2576627100" sldId="522"/>
            <ac:spMk id="11" creationId="{7E4580D8-96E3-5F40-9B15-52D58BCECDA1}"/>
          </ac:spMkLst>
        </pc:spChg>
      </pc:sldChg>
      <pc:sldChg chg="modSp mod">
        <pc:chgData name="jesshenricks@gmail.com" userId="eaec273a04e5dada" providerId="LiveId" clId="{B4BE6382-E6C3-7247-8A3A-91666B7D36FC}" dt="2021-12-01T00:50:13.309" v="4869" actId="20577"/>
        <pc:sldMkLst>
          <pc:docMk/>
          <pc:sldMk cId="2033956087" sldId="524"/>
        </pc:sldMkLst>
        <pc:spChg chg="mod">
          <ac:chgData name="jesshenricks@gmail.com" userId="eaec273a04e5dada" providerId="LiveId" clId="{B4BE6382-E6C3-7247-8A3A-91666B7D36FC}" dt="2021-12-01T00:50:13.309" v="4869" actId="20577"/>
          <ac:spMkLst>
            <pc:docMk/>
            <pc:sldMk cId="2033956087" sldId="524"/>
            <ac:spMk id="8" creationId="{5B38DFE6-8A5D-BC42-880D-124042C133F0}"/>
          </ac:spMkLst>
        </pc:spChg>
      </pc:sldChg>
      <pc:sldChg chg="modNotesTx">
        <pc:chgData name="jesshenricks@gmail.com" userId="eaec273a04e5dada" providerId="LiveId" clId="{B4BE6382-E6C3-7247-8A3A-91666B7D36FC}" dt="2021-11-30T22:31:32.674" v="2301" actId="20577"/>
        <pc:sldMkLst>
          <pc:docMk/>
          <pc:sldMk cId="1222338150" sldId="534"/>
        </pc:sldMkLst>
      </pc:sldChg>
      <pc:sldChg chg="addSp delSp modSp mod modNotesTx">
        <pc:chgData name="jesshenricks@gmail.com" userId="eaec273a04e5dada" providerId="LiveId" clId="{B4BE6382-E6C3-7247-8A3A-91666B7D36FC}" dt="2021-12-01T01:23:22.524" v="5322" actId="20577"/>
        <pc:sldMkLst>
          <pc:docMk/>
          <pc:sldMk cId="319564229" sldId="547"/>
        </pc:sldMkLst>
        <pc:spChg chg="del">
          <ac:chgData name="jesshenricks@gmail.com" userId="eaec273a04e5dada" providerId="LiveId" clId="{B4BE6382-E6C3-7247-8A3A-91666B7D36FC}" dt="2021-12-01T01:21:46.112" v="5234" actId="478"/>
          <ac:spMkLst>
            <pc:docMk/>
            <pc:sldMk cId="319564229" sldId="547"/>
            <ac:spMk id="3" creationId="{E01A2125-75EE-C548-A82E-E35DA3298868}"/>
          </ac:spMkLst>
        </pc:spChg>
        <pc:spChg chg="add del mod">
          <ac:chgData name="jesshenricks@gmail.com" userId="eaec273a04e5dada" providerId="LiveId" clId="{B4BE6382-E6C3-7247-8A3A-91666B7D36FC}" dt="2021-12-01T01:21:49.664" v="5236" actId="478"/>
          <ac:spMkLst>
            <pc:docMk/>
            <pc:sldMk cId="319564229" sldId="547"/>
            <ac:spMk id="30" creationId="{20F0DCCA-1CF9-0A4C-A901-7FCC61F1AC41}"/>
          </ac:spMkLst>
        </pc:spChg>
        <pc:spChg chg="add mod">
          <ac:chgData name="jesshenricks@gmail.com" userId="eaec273a04e5dada" providerId="LiveId" clId="{B4BE6382-E6C3-7247-8A3A-91666B7D36FC}" dt="2021-12-01T01:23:08.759" v="5292" actId="20577"/>
          <ac:spMkLst>
            <pc:docMk/>
            <pc:sldMk cId="319564229" sldId="547"/>
            <ac:spMk id="31" creationId="{1C51D659-817B-DF43-8E1F-BB2CDAE7920B}"/>
          </ac:spMkLst>
        </pc:spChg>
        <pc:picChg chg="del">
          <ac:chgData name="jesshenricks@gmail.com" userId="eaec273a04e5dada" providerId="LiveId" clId="{B4BE6382-E6C3-7247-8A3A-91666B7D36FC}" dt="2021-12-01T01:21:41.864" v="5233" actId="478"/>
          <ac:picMkLst>
            <pc:docMk/>
            <pc:sldMk cId="319564229" sldId="547"/>
            <ac:picMk id="12" creationId="{59BBFFDC-6423-374B-9DF9-FF8862162878}"/>
          </ac:picMkLst>
        </pc:picChg>
        <pc:picChg chg="add mod">
          <ac:chgData name="jesshenricks@gmail.com" userId="eaec273a04e5dada" providerId="LiveId" clId="{B4BE6382-E6C3-7247-8A3A-91666B7D36FC}" dt="2021-12-01T01:22:43.272" v="5272" actId="1076"/>
          <ac:picMkLst>
            <pc:docMk/>
            <pc:sldMk cId="319564229" sldId="547"/>
            <ac:picMk id="32" creationId="{EEEEBF2C-06B2-834C-BE78-062009FE9149}"/>
          </ac:picMkLst>
        </pc:picChg>
        <pc:picChg chg="add del mod">
          <ac:chgData name="jesshenricks@gmail.com" userId="eaec273a04e5dada" providerId="LiveId" clId="{B4BE6382-E6C3-7247-8A3A-91666B7D36FC}" dt="2021-12-01T01:22:31.908" v="5270" actId="478"/>
          <ac:picMkLst>
            <pc:docMk/>
            <pc:sldMk cId="319564229" sldId="547"/>
            <ac:picMk id="33" creationId="{A8ED1DC1-6034-9245-B2AA-C3D2524A96A9}"/>
          </ac:picMkLst>
        </pc:picChg>
        <pc:picChg chg="add mod">
          <ac:chgData name="jesshenricks@gmail.com" userId="eaec273a04e5dada" providerId="LiveId" clId="{B4BE6382-E6C3-7247-8A3A-91666B7D36FC}" dt="2021-12-01T01:23:13.703" v="5293" actId="1076"/>
          <ac:picMkLst>
            <pc:docMk/>
            <pc:sldMk cId="319564229" sldId="547"/>
            <ac:picMk id="34" creationId="{43A6972C-220C-6744-914D-9BAF7C3AA34B}"/>
          </ac:picMkLst>
        </pc:picChg>
      </pc:sldChg>
      <pc:sldChg chg="addSp modSp mod">
        <pc:chgData name="jesshenricks@gmail.com" userId="eaec273a04e5dada" providerId="LiveId" clId="{B4BE6382-E6C3-7247-8A3A-91666B7D36FC}" dt="2021-12-01T01:14:31.916" v="5097" actId="1076"/>
        <pc:sldMkLst>
          <pc:docMk/>
          <pc:sldMk cId="3080436534" sldId="548"/>
        </pc:sldMkLst>
        <pc:spChg chg="mod">
          <ac:chgData name="jesshenricks@gmail.com" userId="eaec273a04e5dada" providerId="LiveId" clId="{B4BE6382-E6C3-7247-8A3A-91666B7D36FC}" dt="2021-12-01T01:14:31.916" v="5097" actId="1076"/>
          <ac:spMkLst>
            <pc:docMk/>
            <pc:sldMk cId="3080436534" sldId="548"/>
            <ac:spMk id="11" creationId="{7E4580D8-96E3-5F40-9B15-52D58BCECDA1}"/>
          </ac:spMkLst>
        </pc:spChg>
        <pc:spChg chg="mod">
          <ac:chgData name="jesshenricks@gmail.com" userId="eaec273a04e5dada" providerId="LiveId" clId="{B4BE6382-E6C3-7247-8A3A-91666B7D36FC}" dt="2021-11-16T02:14:31.782" v="1185" actId="242"/>
          <ac:spMkLst>
            <pc:docMk/>
            <pc:sldMk cId="3080436534" sldId="548"/>
            <ac:spMk id="13" creationId="{4B236830-ADAE-5344-90BB-FD0A8F26756D}"/>
          </ac:spMkLst>
        </pc:spChg>
        <pc:picChg chg="add mod">
          <ac:chgData name="jesshenricks@gmail.com" userId="eaec273a04e5dada" providerId="LiveId" clId="{B4BE6382-E6C3-7247-8A3A-91666B7D36FC}" dt="2021-11-30T22:32:22.153" v="2303"/>
          <ac:picMkLst>
            <pc:docMk/>
            <pc:sldMk cId="3080436534" sldId="548"/>
            <ac:picMk id="2" creationId="{47A8E338-2EC8-0B42-A577-55DFCD5F516A}"/>
          </ac:picMkLst>
        </pc:picChg>
        <pc:picChg chg="add mod">
          <ac:chgData name="jesshenricks@gmail.com" userId="eaec273a04e5dada" providerId="LiveId" clId="{B4BE6382-E6C3-7247-8A3A-91666B7D36FC}" dt="2021-11-16T02:13:23.480" v="1181" actId="1076"/>
          <ac:picMkLst>
            <pc:docMk/>
            <pc:sldMk cId="3080436534" sldId="548"/>
            <ac:picMk id="5" creationId="{3C60DF16-25E5-B544-AED4-72DA5D2FDDF2}"/>
          </ac:picMkLst>
        </pc:picChg>
      </pc:sldChg>
      <pc:sldChg chg="addSp delSp modSp mod modNotesTx">
        <pc:chgData name="jesshenricks@gmail.com" userId="eaec273a04e5dada" providerId="LiveId" clId="{B4BE6382-E6C3-7247-8A3A-91666B7D36FC}" dt="2021-12-01T01:26:08.272" v="5404" actId="20577"/>
        <pc:sldMkLst>
          <pc:docMk/>
          <pc:sldMk cId="3783042192" sldId="571"/>
        </pc:sldMkLst>
        <pc:spChg chg="del">
          <ac:chgData name="jesshenricks@gmail.com" userId="eaec273a04e5dada" providerId="LiveId" clId="{B4BE6382-E6C3-7247-8A3A-91666B7D36FC}" dt="2021-12-01T01:24:00.097" v="5327" actId="478"/>
          <ac:spMkLst>
            <pc:docMk/>
            <pc:sldMk cId="3783042192" sldId="571"/>
            <ac:spMk id="3" creationId="{E01A2125-75EE-C548-A82E-E35DA3298868}"/>
          </ac:spMkLst>
        </pc:spChg>
        <pc:spChg chg="add del mod">
          <ac:chgData name="jesshenricks@gmail.com" userId="eaec273a04e5dada" providerId="LiveId" clId="{B4BE6382-E6C3-7247-8A3A-91666B7D36FC}" dt="2021-12-01T01:24:03.548" v="5329" actId="478"/>
          <ac:spMkLst>
            <pc:docMk/>
            <pc:sldMk cId="3783042192" sldId="571"/>
            <ac:spMk id="11" creationId="{91367ACF-09AD-8D4B-84EF-24DBABFB3F3B}"/>
          </ac:spMkLst>
        </pc:spChg>
        <pc:spChg chg="add mod">
          <ac:chgData name="jesshenricks@gmail.com" userId="eaec273a04e5dada" providerId="LiveId" clId="{B4BE6382-E6C3-7247-8A3A-91666B7D36FC}" dt="2021-12-01T01:25:52.963" v="5358" actId="20577"/>
          <ac:spMkLst>
            <pc:docMk/>
            <pc:sldMk cId="3783042192" sldId="571"/>
            <ac:spMk id="15" creationId="{D53C1C94-8304-1E47-BF4C-D8C023DBC71C}"/>
          </ac:spMkLst>
        </pc:spChg>
        <pc:picChg chg="del">
          <ac:chgData name="jesshenricks@gmail.com" userId="eaec273a04e5dada" providerId="LiveId" clId="{B4BE6382-E6C3-7247-8A3A-91666B7D36FC}" dt="2021-12-01T01:23:57.181" v="5326" actId="478"/>
          <ac:picMkLst>
            <pc:docMk/>
            <pc:sldMk cId="3783042192" sldId="571"/>
            <ac:picMk id="8" creationId="{F04CFC92-8A1F-FF4D-B9D5-FDDE0ECA6288}"/>
          </ac:picMkLst>
        </pc:picChg>
        <pc:picChg chg="del">
          <ac:chgData name="jesshenricks@gmail.com" userId="eaec273a04e5dada" providerId="LiveId" clId="{B4BE6382-E6C3-7247-8A3A-91666B7D36FC}" dt="2021-12-01T01:23:56.343" v="5325" actId="478"/>
          <ac:picMkLst>
            <pc:docMk/>
            <pc:sldMk cId="3783042192" sldId="571"/>
            <ac:picMk id="12" creationId="{59BBFFDC-6423-374B-9DF9-FF8862162878}"/>
          </ac:picMkLst>
        </pc:picChg>
        <pc:picChg chg="add mod">
          <ac:chgData name="jesshenricks@gmail.com" userId="eaec273a04e5dada" providerId="LiveId" clId="{B4BE6382-E6C3-7247-8A3A-91666B7D36FC}" dt="2021-12-01T01:25:03.856" v="5353" actId="1076"/>
          <ac:picMkLst>
            <pc:docMk/>
            <pc:sldMk cId="3783042192" sldId="571"/>
            <ac:picMk id="17" creationId="{753328AF-9C90-A94A-8E0E-B63805AC33BA}"/>
          </ac:picMkLst>
        </pc:picChg>
        <pc:picChg chg="add mod">
          <ac:chgData name="jesshenricks@gmail.com" userId="eaec273a04e5dada" providerId="LiveId" clId="{B4BE6382-E6C3-7247-8A3A-91666B7D36FC}" dt="2021-12-01T01:25:56.867" v="5368" actId="1035"/>
          <ac:picMkLst>
            <pc:docMk/>
            <pc:sldMk cId="3783042192" sldId="571"/>
            <ac:picMk id="18" creationId="{041F1243-4538-C04E-BEE7-8762A8C0780F}"/>
          </ac:picMkLst>
        </pc:picChg>
      </pc:sldChg>
      <pc:sldChg chg="modSp mod">
        <pc:chgData name="jesshenricks@gmail.com" userId="eaec273a04e5dada" providerId="LiveId" clId="{B4BE6382-E6C3-7247-8A3A-91666B7D36FC}" dt="2021-12-01T01:33:21.349" v="5578" actId="14100"/>
        <pc:sldMkLst>
          <pc:docMk/>
          <pc:sldMk cId="3309290640" sldId="572"/>
        </pc:sldMkLst>
        <pc:spChg chg="mod">
          <ac:chgData name="jesshenricks@gmail.com" userId="eaec273a04e5dada" providerId="LiveId" clId="{B4BE6382-E6C3-7247-8A3A-91666B7D36FC}" dt="2021-11-16T00:54:17.337" v="857" actId="20577"/>
          <ac:spMkLst>
            <pc:docMk/>
            <pc:sldMk cId="3309290640" sldId="572"/>
            <ac:spMk id="2" creationId="{F7EDBAB8-EEBA-C44A-91DE-BDDA13087C48}"/>
          </ac:spMkLst>
        </pc:spChg>
        <pc:spChg chg="mod">
          <ac:chgData name="jesshenricks@gmail.com" userId="eaec273a04e5dada" providerId="LiveId" clId="{B4BE6382-E6C3-7247-8A3A-91666B7D36FC}" dt="2021-12-01T01:33:21.349" v="5578" actId="14100"/>
          <ac:spMkLst>
            <pc:docMk/>
            <pc:sldMk cId="3309290640" sldId="572"/>
            <ac:spMk id="3" creationId="{E01A2125-75EE-C548-A82E-E35DA3298868}"/>
          </ac:spMkLst>
        </pc:spChg>
        <pc:picChg chg="mod">
          <ac:chgData name="jesshenricks@gmail.com" userId="eaec273a04e5dada" providerId="LiveId" clId="{B4BE6382-E6C3-7247-8A3A-91666B7D36FC}" dt="2021-12-01T01:26:54.414" v="5418" actId="1076"/>
          <ac:picMkLst>
            <pc:docMk/>
            <pc:sldMk cId="3309290640" sldId="572"/>
            <ac:picMk id="9" creationId="{389473F6-D36D-914D-A15E-8AE159898C63}"/>
          </ac:picMkLst>
        </pc:picChg>
        <pc:picChg chg="mod">
          <ac:chgData name="jesshenricks@gmail.com" userId="eaec273a04e5dada" providerId="LiveId" clId="{B4BE6382-E6C3-7247-8A3A-91666B7D36FC}" dt="2021-12-01T01:26:51.902" v="5417" actId="1076"/>
          <ac:picMkLst>
            <pc:docMk/>
            <pc:sldMk cId="3309290640" sldId="572"/>
            <ac:picMk id="10" creationId="{ABD51B1B-ECAB-BE4D-BFE7-7F8DC329D3B2}"/>
          </ac:picMkLst>
        </pc:picChg>
        <pc:picChg chg="mod">
          <ac:chgData name="jesshenricks@gmail.com" userId="eaec273a04e5dada" providerId="LiveId" clId="{B4BE6382-E6C3-7247-8A3A-91666B7D36FC}" dt="2021-12-01T01:26:58.357" v="5419" actId="1076"/>
          <ac:picMkLst>
            <pc:docMk/>
            <pc:sldMk cId="3309290640" sldId="572"/>
            <ac:picMk id="11" creationId="{9088E05B-5199-904E-A682-4B27B31656D6}"/>
          </ac:picMkLst>
        </pc:picChg>
      </pc:sldChg>
      <pc:sldChg chg="modSp modNotesTx">
        <pc:chgData name="jesshenricks@gmail.com" userId="eaec273a04e5dada" providerId="LiveId" clId="{B4BE6382-E6C3-7247-8A3A-91666B7D36FC}" dt="2021-11-15T23:38:58.895" v="137" actId="1035"/>
        <pc:sldMkLst>
          <pc:docMk/>
          <pc:sldMk cId="2485537494" sldId="574"/>
        </pc:sldMkLst>
        <pc:picChg chg="mod">
          <ac:chgData name="jesshenricks@gmail.com" userId="eaec273a04e5dada" providerId="LiveId" clId="{B4BE6382-E6C3-7247-8A3A-91666B7D36FC}" dt="2021-11-15T23:37:12.231" v="9" actId="1036"/>
          <ac:picMkLst>
            <pc:docMk/>
            <pc:sldMk cId="2485537494" sldId="574"/>
            <ac:picMk id="15" creationId="{9F1FA839-13CB-784E-9E25-6F23C2A926A4}"/>
          </ac:picMkLst>
        </pc:picChg>
        <pc:picChg chg="mod">
          <ac:chgData name="jesshenricks@gmail.com" userId="eaec273a04e5dada" providerId="LiveId" clId="{B4BE6382-E6C3-7247-8A3A-91666B7D36FC}" dt="2021-11-15T23:37:25.448" v="20" actId="1035"/>
          <ac:picMkLst>
            <pc:docMk/>
            <pc:sldMk cId="2485537494" sldId="574"/>
            <ac:picMk id="16" creationId="{589A09D6-CD93-8541-A1E5-37A8A161FF31}"/>
          </ac:picMkLst>
        </pc:picChg>
        <pc:picChg chg="mod">
          <ac:chgData name="jesshenricks@gmail.com" userId="eaec273a04e5dada" providerId="LiveId" clId="{B4BE6382-E6C3-7247-8A3A-91666B7D36FC}" dt="2021-11-15T23:37:12.231" v="9" actId="1036"/>
          <ac:picMkLst>
            <pc:docMk/>
            <pc:sldMk cId="2485537494" sldId="574"/>
            <ac:picMk id="17" creationId="{34AF534E-1890-9D47-B6B2-85042DF2D3FA}"/>
          </ac:picMkLst>
        </pc:picChg>
        <pc:picChg chg="mod">
          <ac:chgData name="jesshenricks@gmail.com" userId="eaec273a04e5dada" providerId="LiveId" clId="{B4BE6382-E6C3-7247-8A3A-91666B7D36FC}" dt="2021-11-15T23:37:12.231" v="9" actId="1036"/>
          <ac:picMkLst>
            <pc:docMk/>
            <pc:sldMk cId="2485537494" sldId="574"/>
            <ac:picMk id="18" creationId="{682B53CF-F2B0-4849-B7B1-B8093D51C267}"/>
          </ac:picMkLst>
        </pc:picChg>
        <pc:picChg chg="mod">
          <ac:chgData name="jesshenricks@gmail.com" userId="eaec273a04e5dada" providerId="LiveId" clId="{B4BE6382-E6C3-7247-8A3A-91666B7D36FC}" dt="2021-11-15T23:37:25.448" v="20" actId="1035"/>
          <ac:picMkLst>
            <pc:docMk/>
            <pc:sldMk cId="2485537494" sldId="574"/>
            <ac:picMk id="19" creationId="{A72A588F-0D48-F94A-A611-4F5657CD632A}"/>
          </ac:picMkLst>
        </pc:picChg>
        <pc:picChg chg="mod">
          <ac:chgData name="jesshenricks@gmail.com" userId="eaec273a04e5dada" providerId="LiveId" clId="{B4BE6382-E6C3-7247-8A3A-91666B7D36FC}" dt="2021-11-15T23:37:25.448" v="20" actId="1035"/>
          <ac:picMkLst>
            <pc:docMk/>
            <pc:sldMk cId="2485537494" sldId="574"/>
            <ac:picMk id="30" creationId="{E4A727BC-582C-F84E-953F-98781E41917A}"/>
          </ac:picMkLst>
        </pc:picChg>
        <pc:picChg chg="mod">
          <ac:chgData name="jesshenricks@gmail.com" userId="eaec273a04e5dada" providerId="LiveId" clId="{B4BE6382-E6C3-7247-8A3A-91666B7D36FC}" dt="2021-11-15T23:37:25.448" v="20" actId="1035"/>
          <ac:picMkLst>
            <pc:docMk/>
            <pc:sldMk cId="2485537494" sldId="574"/>
            <ac:picMk id="31" creationId="{D8EB2ACE-4EBA-F84B-8CDD-F6344B54FD7E}"/>
          </ac:picMkLst>
        </pc:picChg>
        <pc:picChg chg="mod">
          <ac:chgData name="jesshenricks@gmail.com" userId="eaec273a04e5dada" providerId="LiveId" clId="{B4BE6382-E6C3-7247-8A3A-91666B7D36FC}" dt="2021-11-15T23:37:12.231" v="9" actId="1036"/>
          <ac:picMkLst>
            <pc:docMk/>
            <pc:sldMk cId="2485537494" sldId="574"/>
            <ac:picMk id="32" creationId="{E399CFB4-BD2C-CE49-9F09-6DAF8CFEE253}"/>
          </ac:picMkLst>
        </pc:picChg>
        <pc:picChg chg="mod">
          <ac:chgData name="jesshenricks@gmail.com" userId="eaec273a04e5dada" providerId="LiveId" clId="{B4BE6382-E6C3-7247-8A3A-91666B7D36FC}" dt="2021-11-15T23:38:58.895" v="137" actId="1035"/>
          <ac:picMkLst>
            <pc:docMk/>
            <pc:sldMk cId="2485537494" sldId="574"/>
            <ac:picMk id="3074" creationId="{0F53F3A8-4591-0F40-AA89-5057AE607DFD}"/>
          </ac:picMkLst>
        </pc:picChg>
      </pc:sldChg>
      <pc:sldChg chg="addSp delSp modSp add mod modAnim modNotesTx">
        <pc:chgData name="jesshenricks@gmail.com" userId="eaec273a04e5dada" providerId="LiveId" clId="{B4BE6382-E6C3-7247-8A3A-91666B7D36FC}" dt="2021-11-16T00:05:23.332" v="245" actId="20577"/>
        <pc:sldMkLst>
          <pc:docMk/>
          <pc:sldMk cId="690911591" sldId="575"/>
        </pc:sldMkLst>
        <pc:spChg chg="mod">
          <ac:chgData name="jesshenricks@gmail.com" userId="eaec273a04e5dada" providerId="LiveId" clId="{B4BE6382-E6C3-7247-8A3A-91666B7D36FC}" dt="2021-11-16T00:01:36.374" v="161" actId="27636"/>
          <ac:spMkLst>
            <pc:docMk/>
            <pc:sldMk cId="690911591" sldId="575"/>
            <ac:spMk id="8" creationId="{84570216-F84A-F540-AED3-B29B1B97F053}"/>
          </ac:spMkLst>
        </pc:spChg>
        <pc:spChg chg="add mod">
          <ac:chgData name="jesshenricks@gmail.com" userId="eaec273a04e5dada" providerId="LiveId" clId="{B4BE6382-E6C3-7247-8A3A-91666B7D36FC}" dt="2021-11-16T00:05:23.332" v="245" actId="20577"/>
          <ac:spMkLst>
            <pc:docMk/>
            <pc:sldMk cId="690911591" sldId="575"/>
            <ac:spMk id="10" creationId="{2E5B2FED-392C-B640-858E-A26B568010E3}"/>
          </ac:spMkLst>
        </pc:spChg>
        <pc:picChg chg="del">
          <ac:chgData name="jesshenricks@gmail.com" userId="eaec273a04e5dada" providerId="LiveId" clId="{B4BE6382-E6C3-7247-8A3A-91666B7D36FC}" dt="2021-11-15T23:41:27.266" v="152" actId="478"/>
          <ac:picMkLst>
            <pc:docMk/>
            <pc:sldMk cId="690911591" sldId="575"/>
            <ac:picMk id="7" creationId="{166E5882-1DE3-0047-952E-6DA02B508A6A}"/>
          </ac:picMkLst>
        </pc:picChg>
        <pc:picChg chg="add mod">
          <ac:chgData name="jesshenricks@gmail.com" userId="eaec273a04e5dada" providerId="LiveId" clId="{B4BE6382-E6C3-7247-8A3A-91666B7D36FC}" dt="2021-11-15T23:41:27.663" v="153"/>
          <ac:picMkLst>
            <pc:docMk/>
            <pc:sldMk cId="690911591" sldId="575"/>
            <ac:picMk id="9" creationId="{22CA27C9-0A6F-DE46-92DA-0B4E3044927F}"/>
          </ac:picMkLst>
        </pc:picChg>
      </pc:sldChg>
      <pc:sldChg chg="addSp delSp modSp add mod modAnim modNotesTx">
        <pc:chgData name="jesshenricks@gmail.com" userId="eaec273a04e5dada" providerId="LiveId" clId="{B4BE6382-E6C3-7247-8A3A-91666B7D36FC}" dt="2021-11-16T00:05:27.252" v="246"/>
        <pc:sldMkLst>
          <pc:docMk/>
          <pc:sldMk cId="1459179932" sldId="576"/>
        </pc:sldMkLst>
        <pc:spChg chg="mod">
          <ac:chgData name="jesshenricks@gmail.com" userId="eaec273a04e5dada" providerId="LiveId" clId="{B4BE6382-E6C3-7247-8A3A-91666B7D36FC}" dt="2021-11-16T00:02:56.297" v="189" actId="27636"/>
          <ac:spMkLst>
            <pc:docMk/>
            <pc:sldMk cId="1459179932" sldId="576"/>
            <ac:spMk id="6" creationId="{611214DD-99A0-974D-8537-E764E6ED172B}"/>
          </ac:spMkLst>
        </pc:spChg>
        <pc:spChg chg="mod">
          <ac:chgData name="jesshenricks@gmail.com" userId="eaec273a04e5dada" providerId="LiveId" clId="{B4BE6382-E6C3-7247-8A3A-91666B7D36FC}" dt="2021-11-16T00:04:19.779" v="210" actId="27636"/>
          <ac:spMkLst>
            <pc:docMk/>
            <pc:sldMk cId="1459179932" sldId="576"/>
            <ac:spMk id="8" creationId="{84570216-F84A-F540-AED3-B29B1B97F053}"/>
          </ac:spMkLst>
        </pc:spChg>
        <pc:spChg chg="add mod">
          <ac:chgData name="jesshenricks@gmail.com" userId="eaec273a04e5dada" providerId="LiveId" clId="{B4BE6382-E6C3-7247-8A3A-91666B7D36FC}" dt="2021-11-16T00:05:27.252" v="246"/>
          <ac:spMkLst>
            <pc:docMk/>
            <pc:sldMk cId="1459179932" sldId="576"/>
            <ac:spMk id="10" creationId="{87180E82-1DAA-E44B-9847-6B1C303F7523}"/>
          </ac:spMkLst>
        </pc:spChg>
        <pc:spChg chg="del">
          <ac:chgData name="jesshenricks@gmail.com" userId="eaec273a04e5dada" providerId="LiveId" clId="{B4BE6382-E6C3-7247-8A3A-91666B7D36FC}" dt="2021-11-16T00:04:08.947" v="207" actId="478"/>
          <ac:spMkLst>
            <pc:docMk/>
            <pc:sldMk cId="1459179932" sldId="576"/>
            <ac:spMk id="402" creationId="{00000000-0000-0000-0000-000000000000}"/>
          </ac:spMkLst>
        </pc:spChg>
        <pc:picChg chg="add del mod">
          <ac:chgData name="jesshenricks@gmail.com" userId="eaec273a04e5dada" providerId="LiveId" clId="{B4BE6382-E6C3-7247-8A3A-91666B7D36FC}" dt="2021-11-16T00:04:05.465" v="205" actId="478"/>
          <ac:picMkLst>
            <pc:docMk/>
            <pc:sldMk cId="1459179932" sldId="576"/>
            <ac:picMk id="7" creationId="{B3C2A1EE-33C5-624F-BB9E-0EB16E96A1F0}"/>
          </ac:picMkLst>
        </pc:picChg>
        <pc:picChg chg="del">
          <ac:chgData name="jesshenricks@gmail.com" userId="eaec273a04e5dada" providerId="LiveId" clId="{B4BE6382-E6C3-7247-8A3A-91666B7D36FC}" dt="2021-11-16T00:02:36.203" v="168" actId="478"/>
          <ac:picMkLst>
            <pc:docMk/>
            <pc:sldMk cId="1459179932" sldId="576"/>
            <ac:picMk id="9" creationId="{22CA27C9-0A6F-DE46-92DA-0B4E3044927F}"/>
          </ac:picMkLst>
        </pc:picChg>
        <pc:picChg chg="add mod">
          <ac:chgData name="jesshenricks@gmail.com" userId="eaec273a04e5dada" providerId="LiveId" clId="{B4BE6382-E6C3-7247-8A3A-91666B7D36FC}" dt="2021-11-16T00:04:21.388" v="211" actId="1076"/>
          <ac:picMkLst>
            <pc:docMk/>
            <pc:sldMk cId="1459179932" sldId="576"/>
            <ac:picMk id="4098" creationId="{C27608F9-7F9A-4D40-B37C-58417698D7C7}"/>
          </ac:picMkLst>
        </pc:picChg>
      </pc:sldChg>
      <pc:sldChg chg="addSp delSp modSp add mod modAnim chgLayout modNotesTx">
        <pc:chgData name="jesshenricks@gmail.com" userId="eaec273a04e5dada" providerId="LiveId" clId="{B4BE6382-E6C3-7247-8A3A-91666B7D36FC}" dt="2021-11-16T00:38:28.487" v="544" actId="1076"/>
        <pc:sldMkLst>
          <pc:docMk/>
          <pc:sldMk cId="3286702795" sldId="577"/>
        </pc:sldMkLst>
        <pc:spChg chg="mod ord">
          <ac:chgData name="jesshenricks@gmail.com" userId="eaec273a04e5dada" providerId="LiveId" clId="{B4BE6382-E6C3-7247-8A3A-91666B7D36FC}" dt="2021-11-16T00:37:15.665" v="532" actId="20577"/>
          <ac:spMkLst>
            <pc:docMk/>
            <pc:sldMk cId="3286702795" sldId="577"/>
            <ac:spMk id="2" creationId="{380B9D96-3C4E-3846-BB35-0C62B78A3A58}"/>
          </ac:spMkLst>
        </pc:spChg>
        <pc:spChg chg="add del mod">
          <ac:chgData name="jesshenricks@gmail.com" userId="eaec273a04e5dada" providerId="LiveId" clId="{B4BE6382-E6C3-7247-8A3A-91666B7D36FC}" dt="2021-11-16T00:37:07.451" v="530" actId="478"/>
          <ac:spMkLst>
            <pc:docMk/>
            <pc:sldMk cId="3286702795" sldId="577"/>
            <ac:spMk id="7" creationId="{4D1F231E-F6D8-694D-81C2-A4C3B6EC5C7F}"/>
          </ac:spMkLst>
        </pc:spChg>
        <pc:spChg chg="mod">
          <ac:chgData name="jesshenricks@gmail.com" userId="eaec273a04e5dada" providerId="LiveId" clId="{B4BE6382-E6C3-7247-8A3A-91666B7D36FC}" dt="2021-11-16T00:29:52.900" v="364" actId="1076"/>
          <ac:spMkLst>
            <pc:docMk/>
            <pc:sldMk cId="3286702795" sldId="577"/>
            <ac:spMk id="8" creationId="{E97EAD37-097F-DE4D-8348-41B549220137}"/>
          </ac:spMkLst>
        </pc:spChg>
        <pc:spChg chg="del">
          <ac:chgData name="jesshenricks@gmail.com" userId="eaec273a04e5dada" providerId="LiveId" clId="{B4BE6382-E6C3-7247-8A3A-91666B7D36FC}" dt="2021-11-16T00:28:34.080" v="317" actId="478"/>
          <ac:spMkLst>
            <pc:docMk/>
            <pc:sldMk cId="3286702795" sldId="577"/>
            <ac:spMk id="9" creationId="{4B8C6C78-755E-F24F-9B9C-AE8E5B9A8F94}"/>
          </ac:spMkLst>
        </pc:spChg>
        <pc:spChg chg="add mod">
          <ac:chgData name="jesshenricks@gmail.com" userId="eaec273a04e5dada" providerId="LiveId" clId="{B4BE6382-E6C3-7247-8A3A-91666B7D36FC}" dt="2021-11-16T00:30:39.507" v="404" actId="1035"/>
          <ac:spMkLst>
            <pc:docMk/>
            <pc:sldMk cId="3286702795" sldId="577"/>
            <ac:spMk id="12" creationId="{9A3184FC-A81C-704B-8DDC-117AAFFCDCC0}"/>
          </ac:spMkLst>
        </pc:spChg>
        <pc:spChg chg="add mod">
          <ac:chgData name="jesshenricks@gmail.com" userId="eaec273a04e5dada" providerId="LiveId" clId="{B4BE6382-E6C3-7247-8A3A-91666B7D36FC}" dt="2021-11-16T00:31:21.767" v="408"/>
          <ac:spMkLst>
            <pc:docMk/>
            <pc:sldMk cId="3286702795" sldId="577"/>
            <ac:spMk id="13" creationId="{BAD95D08-44AE-A94A-B23A-10C6811D969A}"/>
          </ac:spMkLst>
        </pc:spChg>
        <pc:spChg chg="add mod">
          <ac:chgData name="jesshenricks@gmail.com" userId="eaec273a04e5dada" providerId="LiveId" clId="{B4BE6382-E6C3-7247-8A3A-91666B7D36FC}" dt="2021-11-16T00:37:07.922" v="531"/>
          <ac:spMkLst>
            <pc:docMk/>
            <pc:sldMk cId="3286702795" sldId="577"/>
            <ac:spMk id="14" creationId="{A2477CD4-2375-5F4B-9681-9EAAE7491511}"/>
          </ac:spMkLst>
        </pc:spChg>
        <pc:spChg chg="del">
          <ac:chgData name="jesshenricks@gmail.com" userId="eaec273a04e5dada" providerId="LiveId" clId="{B4BE6382-E6C3-7247-8A3A-91666B7D36FC}" dt="2021-11-16T00:29:17.864" v="339" actId="478"/>
          <ac:spMkLst>
            <pc:docMk/>
            <pc:sldMk cId="3286702795" sldId="577"/>
            <ac:spMk id="1402" creationId="{00000000-0000-0000-0000-000000000000}"/>
          </ac:spMkLst>
        </pc:spChg>
        <pc:picChg chg="add mod">
          <ac:chgData name="jesshenricks@gmail.com" userId="eaec273a04e5dada" providerId="LiveId" clId="{B4BE6382-E6C3-7247-8A3A-91666B7D36FC}" dt="2021-11-16T00:30:18.730" v="373" actId="1076"/>
          <ac:picMkLst>
            <pc:docMk/>
            <pc:sldMk cId="3286702795" sldId="577"/>
            <ac:picMk id="10" creationId="{8C2CF6F8-D788-F445-85E2-1001D0BE840B}"/>
          </ac:picMkLst>
        </pc:picChg>
        <pc:picChg chg="add mod">
          <ac:chgData name="jesshenricks@gmail.com" userId="eaec273a04e5dada" providerId="LiveId" clId="{B4BE6382-E6C3-7247-8A3A-91666B7D36FC}" dt="2021-11-16T00:30:10.399" v="370" actId="1076"/>
          <ac:picMkLst>
            <pc:docMk/>
            <pc:sldMk cId="3286702795" sldId="577"/>
            <ac:picMk id="11" creationId="{1F9C8DD5-B17B-7646-B966-1B14967E1329}"/>
          </ac:picMkLst>
        </pc:picChg>
        <pc:picChg chg="add mod">
          <ac:chgData name="jesshenricks@gmail.com" userId="eaec273a04e5dada" providerId="LiveId" clId="{B4BE6382-E6C3-7247-8A3A-91666B7D36FC}" dt="2021-11-16T00:38:28.487" v="544" actId="1076"/>
          <ac:picMkLst>
            <pc:docMk/>
            <pc:sldMk cId="3286702795" sldId="577"/>
            <ac:picMk id="15" creationId="{4430F311-7ED5-684E-9454-B69121F14732}"/>
          </ac:picMkLst>
        </pc:picChg>
        <pc:picChg chg="add mod">
          <ac:chgData name="jesshenricks@gmail.com" userId="eaec273a04e5dada" providerId="LiveId" clId="{B4BE6382-E6C3-7247-8A3A-91666B7D36FC}" dt="2021-11-16T00:38:18.059" v="541" actId="1076"/>
          <ac:picMkLst>
            <pc:docMk/>
            <pc:sldMk cId="3286702795" sldId="577"/>
            <ac:picMk id="16" creationId="{2D1895B9-19EA-484E-9C08-D6F0B39A7643}"/>
          </ac:picMkLst>
        </pc:picChg>
        <pc:picChg chg="del">
          <ac:chgData name="jesshenricks@gmail.com" userId="eaec273a04e5dada" providerId="LiveId" clId="{B4BE6382-E6C3-7247-8A3A-91666B7D36FC}" dt="2021-11-16T00:29:15.926" v="338" actId="478"/>
          <ac:picMkLst>
            <pc:docMk/>
            <pc:sldMk cId="3286702795" sldId="577"/>
            <ac:picMk id="1401" creationId="{00000000-0000-0000-0000-000000000000}"/>
          </ac:picMkLst>
        </pc:picChg>
      </pc:sldChg>
      <pc:sldChg chg="addSp delSp modSp add mod delAnim modAnim modNotesTx">
        <pc:chgData name="jesshenricks@gmail.com" userId="eaec273a04e5dada" providerId="LiveId" clId="{B4BE6382-E6C3-7247-8A3A-91666B7D36FC}" dt="2021-11-16T00:48:51.180" v="683" actId="478"/>
        <pc:sldMkLst>
          <pc:docMk/>
          <pc:sldMk cId="1494346253" sldId="578"/>
        </pc:sldMkLst>
        <pc:spChg chg="mod">
          <ac:chgData name="jesshenricks@gmail.com" userId="eaec273a04e5dada" providerId="LiveId" clId="{B4BE6382-E6C3-7247-8A3A-91666B7D36FC}" dt="2021-11-16T00:37:19.392" v="533" actId="20577"/>
          <ac:spMkLst>
            <pc:docMk/>
            <pc:sldMk cId="1494346253" sldId="578"/>
            <ac:spMk id="2" creationId="{380B9D96-3C4E-3846-BB35-0C62B78A3A58}"/>
          </ac:spMkLst>
        </pc:spChg>
        <pc:spChg chg="del mod">
          <ac:chgData name="jesshenricks@gmail.com" userId="eaec273a04e5dada" providerId="LiveId" clId="{B4BE6382-E6C3-7247-8A3A-91666B7D36FC}" dt="2021-11-16T00:36:56.216" v="526" actId="478"/>
          <ac:spMkLst>
            <pc:docMk/>
            <pc:sldMk cId="1494346253" sldId="578"/>
            <ac:spMk id="7" creationId="{4D1F231E-F6D8-694D-81C2-A4C3B6EC5C7F}"/>
          </ac:spMkLst>
        </pc:spChg>
        <pc:spChg chg="del mod">
          <ac:chgData name="jesshenricks@gmail.com" userId="eaec273a04e5dada" providerId="LiveId" clId="{B4BE6382-E6C3-7247-8A3A-91666B7D36FC}" dt="2021-11-16T00:32:31.489" v="436" actId="478"/>
          <ac:spMkLst>
            <pc:docMk/>
            <pc:sldMk cId="1494346253" sldId="578"/>
            <ac:spMk id="8" creationId="{E97EAD37-097F-DE4D-8348-41B549220137}"/>
          </ac:spMkLst>
        </pc:spChg>
        <pc:spChg chg="del">
          <ac:chgData name="jesshenricks@gmail.com" userId="eaec273a04e5dada" providerId="LiveId" clId="{B4BE6382-E6C3-7247-8A3A-91666B7D36FC}" dt="2021-11-16T00:32:27.116" v="433" actId="478"/>
          <ac:spMkLst>
            <pc:docMk/>
            <pc:sldMk cId="1494346253" sldId="578"/>
            <ac:spMk id="12" creationId="{9A3184FC-A81C-704B-8DDC-117AAFFCDCC0}"/>
          </ac:spMkLst>
        </pc:spChg>
        <pc:spChg chg="add mod">
          <ac:chgData name="jesshenricks@gmail.com" userId="eaec273a04e5dada" providerId="LiveId" clId="{B4BE6382-E6C3-7247-8A3A-91666B7D36FC}" dt="2021-11-16T00:37:03.079" v="529"/>
          <ac:spMkLst>
            <pc:docMk/>
            <pc:sldMk cId="1494346253" sldId="578"/>
            <ac:spMk id="16" creationId="{2852D6EF-D401-D542-840D-81EED0E2B263}"/>
          </ac:spMkLst>
        </pc:spChg>
        <pc:picChg chg="add mod">
          <ac:chgData name="jesshenricks@gmail.com" userId="eaec273a04e5dada" providerId="LiveId" clId="{B4BE6382-E6C3-7247-8A3A-91666B7D36FC}" dt="2021-11-16T00:32:43.359" v="441" actId="1076"/>
          <ac:picMkLst>
            <pc:docMk/>
            <pc:sldMk cId="1494346253" sldId="578"/>
            <ac:picMk id="9" creationId="{6A675173-34F2-0248-A1E9-12A226BDBDB1}"/>
          </ac:picMkLst>
        </pc:picChg>
        <pc:picChg chg="del">
          <ac:chgData name="jesshenricks@gmail.com" userId="eaec273a04e5dada" providerId="LiveId" clId="{B4BE6382-E6C3-7247-8A3A-91666B7D36FC}" dt="2021-11-16T00:32:32.576" v="437" actId="478"/>
          <ac:picMkLst>
            <pc:docMk/>
            <pc:sldMk cId="1494346253" sldId="578"/>
            <ac:picMk id="10" creationId="{8C2CF6F8-D788-F445-85E2-1001D0BE840B}"/>
          </ac:picMkLst>
        </pc:picChg>
        <pc:picChg chg="del">
          <ac:chgData name="jesshenricks@gmail.com" userId="eaec273a04e5dada" providerId="LiveId" clId="{B4BE6382-E6C3-7247-8A3A-91666B7D36FC}" dt="2021-11-16T00:32:26.401" v="432" actId="478"/>
          <ac:picMkLst>
            <pc:docMk/>
            <pc:sldMk cId="1494346253" sldId="578"/>
            <ac:picMk id="11" creationId="{1F9C8DD5-B17B-7646-B966-1B14967E1329}"/>
          </ac:picMkLst>
        </pc:picChg>
        <pc:picChg chg="add mod modCrop">
          <ac:chgData name="jesshenricks@gmail.com" userId="eaec273a04e5dada" providerId="LiveId" clId="{B4BE6382-E6C3-7247-8A3A-91666B7D36FC}" dt="2021-11-16T00:33:44.839" v="503" actId="1036"/>
          <ac:picMkLst>
            <pc:docMk/>
            <pc:sldMk cId="1494346253" sldId="578"/>
            <ac:picMk id="14" creationId="{235D67A6-391A-B04D-9754-ADCE69DAEC5E}"/>
          </ac:picMkLst>
        </pc:picChg>
        <pc:picChg chg="add del mod">
          <ac:chgData name="jesshenricks@gmail.com" userId="eaec273a04e5dada" providerId="LiveId" clId="{B4BE6382-E6C3-7247-8A3A-91666B7D36FC}" dt="2021-11-16T00:36:57.849" v="528"/>
          <ac:picMkLst>
            <pc:docMk/>
            <pc:sldMk cId="1494346253" sldId="578"/>
            <ac:picMk id="15" creationId="{863FA516-87C3-B045-8A80-4E58B7EBC78C}"/>
          </ac:picMkLst>
        </pc:picChg>
        <pc:picChg chg="add del mod">
          <ac:chgData name="jesshenricks@gmail.com" userId="eaec273a04e5dada" providerId="LiveId" clId="{B4BE6382-E6C3-7247-8A3A-91666B7D36FC}" dt="2021-11-16T00:48:51.180" v="683" actId="478"/>
          <ac:picMkLst>
            <pc:docMk/>
            <pc:sldMk cId="1494346253" sldId="578"/>
            <ac:picMk id="17" creationId="{1A783B25-86D8-CE49-BFAD-4207AC35D877}"/>
          </ac:picMkLst>
        </pc:picChg>
        <pc:picChg chg="add del mod">
          <ac:chgData name="jesshenricks@gmail.com" userId="eaec273a04e5dada" providerId="LiveId" clId="{B4BE6382-E6C3-7247-8A3A-91666B7D36FC}" dt="2021-11-16T00:48:49.800" v="682" actId="478"/>
          <ac:picMkLst>
            <pc:docMk/>
            <pc:sldMk cId="1494346253" sldId="578"/>
            <ac:picMk id="18" creationId="{075BEEA6-BF7B-384E-8DA3-16BF04BB1113}"/>
          </ac:picMkLst>
        </pc:picChg>
      </pc:sldChg>
      <pc:sldChg chg="addSp delSp modSp add mod delAnim modAnim modNotesTx">
        <pc:chgData name="jesshenricks@gmail.com" userId="eaec273a04e5dada" providerId="LiveId" clId="{B4BE6382-E6C3-7247-8A3A-91666B7D36FC}" dt="2021-11-16T00:48:57.330" v="685" actId="478"/>
        <pc:sldMkLst>
          <pc:docMk/>
          <pc:sldMk cId="2023071868" sldId="579"/>
        </pc:sldMkLst>
        <pc:spChg chg="mod">
          <ac:chgData name="jesshenricks@gmail.com" userId="eaec273a04e5dada" providerId="LiveId" clId="{B4BE6382-E6C3-7247-8A3A-91666B7D36FC}" dt="2021-11-16T00:37:23.749" v="534" actId="20577"/>
          <ac:spMkLst>
            <pc:docMk/>
            <pc:sldMk cId="2023071868" sldId="579"/>
            <ac:spMk id="2" creationId="{380B9D96-3C4E-3846-BB35-0C62B78A3A58}"/>
          </ac:spMkLst>
        </pc:spChg>
        <pc:spChg chg="mod">
          <ac:chgData name="jesshenricks@gmail.com" userId="eaec273a04e5dada" providerId="LiveId" clId="{B4BE6382-E6C3-7247-8A3A-91666B7D36FC}" dt="2021-11-16T00:36:23.102" v="523" actId="14100"/>
          <ac:spMkLst>
            <pc:docMk/>
            <pc:sldMk cId="2023071868" sldId="579"/>
            <ac:spMk id="7" creationId="{4D1F231E-F6D8-694D-81C2-A4C3B6EC5C7F}"/>
          </ac:spMkLst>
        </pc:spChg>
        <pc:picChg chg="add mod modCrop">
          <ac:chgData name="jesshenricks@gmail.com" userId="eaec273a04e5dada" providerId="LiveId" clId="{B4BE6382-E6C3-7247-8A3A-91666B7D36FC}" dt="2021-11-16T00:35:27.779" v="516" actId="167"/>
          <ac:picMkLst>
            <pc:docMk/>
            <pc:sldMk cId="2023071868" sldId="579"/>
            <ac:picMk id="8" creationId="{B2E2CC91-3316-C243-9E47-446F6FA7A7AE}"/>
          </ac:picMkLst>
        </pc:picChg>
        <pc:picChg chg="del">
          <ac:chgData name="jesshenricks@gmail.com" userId="eaec273a04e5dada" providerId="LiveId" clId="{B4BE6382-E6C3-7247-8A3A-91666B7D36FC}" dt="2021-11-16T00:34:19.325" v="506" actId="478"/>
          <ac:picMkLst>
            <pc:docMk/>
            <pc:sldMk cId="2023071868" sldId="579"/>
            <ac:picMk id="9" creationId="{6A675173-34F2-0248-A1E9-12A226BDBDB1}"/>
          </ac:picMkLst>
        </pc:picChg>
        <pc:picChg chg="add mod">
          <ac:chgData name="jesshenricks@gmail.com" userId="eaec273a04e5dada" providerId="LiveId" clId="{B4BE6382-E6C3-7247-8A3A-91666B7D36FC}" dt="2021-11-16T00:34:52.112" v="510" actId="1076"/>
          <ac:picMkLst>
            <pc:docMk/>
            <pc:sldMk cId="2023071868" sldId="579"/>
            <ac:picMk id="10" creationId="{34A8AFDD-B10B-154C-BEB7-A085D38EC150}"/>
          </ac:picMkLst>
        </pc:picChg>
        <pc:picChg chg="add del mod">
          <ac:chgData name="jesshenricks@gmail.com" userId="eaec273a04e5dada" providerId="LiveId" clId="{B4BE6382-E6C3-7247-8A3A-91666B7D36FC}" dt="2021-11-16T00:48:57.330" v="685" actId="478"/>
          <ac:picMkLst>
            <pc:docMk/>
            <pc:sldMk cId="2023071868" sldId="579"/>
            <ac:picMk id="11" creationId="{89D5FFC2-40F0-C04E-A0DB-91C088906B66}"/>
          </ac:picMkLst>
        </pc:picChg>
        <pc:picChg chg="add del mod">
          <ac:chgData name="jesshenricks@gmail.com" userId="eaec273a04e5dada" providerId="LiveId" clId="{B4BE6382-E6C3-7247-8A3A-91666B7D36FC}" dt="2021-11-16T00:48:56.500" v="684" actId="478"/>
          <ac:picMkLst>
            <pc:docMk/>
            <pc:sldMk cId="2023071868" sldId="579"/>
            <ac:picMk id="12" creationId="{C5A091AF-46D1-884E-A6E6-AC341B53A506}"/>
          </ac:picMkLst>
        </pc:picChg>
        <pc:picChg chg="del">
          <ac:chgData name="jesshenricks@gmail.com" userId="eaec273a04e5dada" providerId="LiveId" clId="{B4BE6382-E6C3-7247-8A3A-91666B7D36FC}" dt="2021-11-16T00:34:18.826" v="505" actId="478"/>
          <ac:picMkLst>
            <pc:docMk/>
            <pc:sldMk cId="2023071868" sldId="579"/>
            <ac:picMk id="14" creationId="{235D67A6-391A-B04D-9754-ADCE69DAEC5E}"/>
          </ac:picMkLst>
        </pc:picChg>
      </pc:sldChg>
      <pc:sldChg chg="addSp delSp modSp new mod ord modNotesTx">
        <pc:chgData name="jesshenricks@gmail.com" userId="eaec273a04e5dada" providerId="LiveId" clId="{B4BE6382-E6C3-7247-8A3A-91666B7D36FC}" dt="2021-11-30T23:25:30.161" v="2842" actId="20577"/>
        <pc:sldMkLst>
          <pc:docMk/>
          <pc:sldMk cId="1500445937" sldId="580"/>
        </pc:sldMkLst>
        <pc:spChg chg="mod">
          <ac:chgData name="jesshenricks@gmail.com" userId="eaec273a04e5dada" providerId="LiveId" clId="{B4BE6382-E6C3-7247-8A3A-91666B7D36FC}" dt="2021-11-16T00:49:36.881" v="701" actId="20577"/>
          <ac:spMkLst>
            <pc:docMk/>
            <pc:sldMk cId="1500445937" sldId="580"/>
            <ac:spMk id="2" creationId="{4CFA6FCF-9FA7-5B43-8CD8-C91D4B67CD76}"/>
          </ac:spMkLst>
        </pc:spChg>
        <pc:picChg chg="add del mod">
          <ac:chgData name="jesshenricks@gmail.com" userId="eaec273a04e5dada" providerId="LiveId" clId="{B4BE6382-E6C3-7247-8A3A-91666B7D36FC}" dt="2021-11-16T00:43:22.857" v="622" actId="478"/>
          <ac:picMkLst>
            <pc:docMk/>
            <pc:sldMk cId="1500445937" sldId="580"/>
            <ac:picMk id="3" creationId="{AD49C87C-67B9-AB41-9668-E59F14386C94}"/>
          </ac:picMkLst>
        </pc:picChg>
        <pc:picChg chg="add del mod">
          <ac:chgData name="jesshenricks@gmail.com" userId="eaec273a04e5dada" providerId="LiveId" clId="{B4BE6382-E6C3-7247-8A3A-91666B7D36FC}" dt="2021-11-16T00:43:23.540" v="623" actId="478"/>
          <ac:picMkLst>
            <pc:docMk/>
            <pc:sldMk cId="1500445937" sldId="580"/>
            <ac:picMk id="4" creationId="{51DA5F90-BC5C-9349-AA98-8FA1197EF1A2}"/>
          </ac:picMkLst>
        </pc:picChg>
        <pc:picChg chg="add mod">
          <ac:chgData name="jesshenricks@gmail.com" userId="eaec273a04e5dada" providerId="LiveId" clId="{B4BE6382-E6C3-7247-8A3A-91666B7D36FC}" dt="2021-11-16T00:45:47.977" v="641" actId="14100"/>
          <ac:picMkLst>
            <pc:docMk/>
            <pc:sldMk cId="1500445937" sldId="580"/>
            <ac:picMk id="6" creationId="{D4EA5C8E-5987-CB4E-AF8C-1A2845A7D7A0}"/>
          </ac:picMkLst>
        </pc:picChg>
        <pc:picChg chg="add mod">
          <ac:chgData name="jesshenricks@gmail.com" userId="eaec273a04e5dada" providerId="LiveId" clId="{B4BE6382-E6C3-7247-8A3A-91666B7D36FC}" dt="2021-11-16T00:45:47.977" v="641" actId="14100"/>
          <ac:picMkLst>
            <pc:docMk/>
            <pc:sldMk cId="1500445937" sldId="580"/>
            <ac:picMk id="7" creationId="{84E60E03-6B02-0548-9237-48A09F23F321}"/>
          </ac:picMkLst>
        </pc:picChg>
        <pc:picChg chg="add mod">
          <ac:chgData name="jesshenricks@gmail.com" userId="eaec273a04e5dada" providerId="LiveId" clId="{B4BE6382-E6C3-7247-8A3A-91666B7D36FC}" dt="2021-11-16T00:45:47.977" v="641" actId="14100"/>
          <ac:picMkLst>
            <pc:docMk/>
            <pc:sldMk cId="1500445937" sldId="580"/>
            <ac:picMk id="8" creationId="{4D62512B-EE95-A643-BDA7-6C7AADE05ED3}"/>
          </ac:picMkLst>
        </pc:picChg>
        <pc:picChg chg="add mod">
          <ac:chgData name="jesshenricks@gmail.com" userId="eaec273a04e5dada" providerId="LiveId" clId="{B4BE6382-E6C3-7247-8A3A-91666B7D36FC}" dt="2021-11-16T00:45:47.977" v="641" actId="14100"/>
          <ac:picMkLst>
            <pc:docMk/>
            <pc:sldMk cId="1500445937" sldId="580"/>
            <ac:picMk id="9" creationId="{69BA5767-BE7C-AF49-A4CD-88C508074514}"/>
          </ac:picMkLst>
        </pc:picChg>
        <pc:picChg chg="add mod">
          <ac:chgData name="jesshenricks@gmail.com" userId="eaec273a04e5dada" providerId="LiveId" clId="{B4BE6382-E6C3-7247-8A3A-91666B7D36FC}" dt="2021-11-30T23:25:27.557" v="2840"/>
          <ac:picMkLst>
            <pc:docMk/>
            <pc:sldMk cId="1500445937" sldId="580"/>
            <ac:picMk id="10" creationId="{696B401F-7B58-EE49-A461-0FAE225D20B2}"/>
          </ac:picMkLst>
        </pc:picChg>
        <pc:picChg chg="add del mod">
          <ac:chgData name="jesshenricks@gmail.com" userId="eaec273a04e5dada" providerId="LiveId" clId="{B4BE6382-E6C3-7247-8A3A-91666B7D36FC}" dt="2021-11-16T00:43:24.255" v="624" actId="478"/>
          <ac:picMkLst>
            <pc:docMk/>
            <pc:sldMk cId="1500445937" sldId="580"/>
            <ac:picMk id="10242" creationId="{AF778A9F-E0E8-6045-8825-E6F29D4FF2B6}"/>
          </ac:picMkLst>
        </pc:picChg>
      </pc:sldChg>
      <pc:sldChg chg="add">
        <pc:chgData name="jesshenricks@gmail.com" userId="eaec273a04e5dada" providerId="LiveId" clId="{B4BE6382-E6C3-7247-8A3A-91666B7D36FC}" dt="2021-11-16T00:43:07.736" v="616"/>
        <pc:sldMkLst>
          <pc:docMk/>
          <pc:sldMk cId="3245991885" sldId="581"/>
        </pc:sldMkLst>
      </pc:sldChg>
      <pc:sldChg chg="addSp delSp modSp add mod modNotesTx">
        <pc:chgData name="jesshenricks@gmail.com" userId="eaec273a04e5dada" providerId="LiveId" clId="{B4BE6382-E6C3-7247-8A3A-91666B7D36FC}" dt="2021-11-16T00:48:03.237" v="681" actId="20577"/>
        <pc:sldMkLst>
          <pc:docMk/>
          <pc:sldMk cId="3505925617" sldId="582"/>
        </pc:sldMkLst>
        <pc:spChg chg="mod">
          <ac:chgData name="jesshenricks@gmail.com" userId="eaec273a04e5dada" providerId="LiveId" clId="{B4BE6382-E6C3-7247-8A3A-91666B7D36FC}" dt="2021-11-16T00:46:25.573" v="661" actId="20577"/>
          <ac:spMkLst>
            <pc:docMk/>
            <pc:sldMk cId="3505925617" sldId="582"/>
            <ac:spMk id="2" creationId="{4CFA6FCF-9FA7-5B43-8CD8-C91D4B67CD76}"/>
          </ac:spMkLst>
        </pc:spChg>
        <pc:picChg chg="del">
          <ac:chgData name="jesshenricks@gmail.com" userId="eaec273a04e5dada" providerId="LiveId" clId="{B4BE6382-E6C3-7247-8A3A-91666B7D36FC}" dt="2021-11-16T00:46:32.517" v="662" actId="478"/>
          <ac:picMkLst>
            <pc:docMk/>
            <pc:sldMk cId="3505925617" sldId="582"/>
            <ac:picMk id="6" creationId="{D4EA5C8E-5987-CB4E-AF8C-1A2845A7D7A0}"/>
          </ac:picMkLst>
        </pc:picChg>
        <pc:picChg chg="del">
          <ac:chgData name="jesshenricks@gmail.com" userId="eaec273a04e5dada" providerId="LiveId" clId="{B4BE6382-E6C3-7247-8A3A-91666B7D36FC}" dt="2021-11-16T00:46:32.517" v="662" actId="478"/>
          <ac:picMkLst>
            <pc:docMk/>
            <pc:sldMk cId="3505925617" sldId="582"/>
            <ac:picMk id="7" creationId="{84E60E03-6B02-0548-9237-48A09F23F321}"/>
          </ac:picMkLst>
        </pc:picChg>
        <pc:picChg chg="del">
          <ac:chgData name="jesshenricks@gmail.com" userId="eaec273a04e5dada" providerId="LiveId" clId="{B4BE6382-E6C3-7247-8A3A-91666B7D36FC}" dt="2021-11-16T00:46:32.517" v="662" actId="478"/>
          <ac:picMkLst>
            <pc:docMk/>
            <pc:sldMk cId="3505925617" sldId="582"/>
            <ac:picMk id="8" creationId="{4D62512B-EE95-A643-BDA7-6C7AADE05ED3}"/>
          </ac:picMkLst>
        </pc:picChg>
        <pc:picChg chg="del">
          <ac:chgData name="jesshenricks@gmail.com" userId="eaec273a04e5dada" providerId="LiveId" clId="{B4BE6382-E6C3-7247-8A3A-91666B7D36FC}" dt="2021-11-16T00:46:32.517" v="662" actId="478"/>
          <ac:picMkLst>
            <pc:docMk/>
            <pc:sldMk cId="3505925617" sldId="582"/>
            <ac:picMk id="9" creationId="{69BA5767-BE7C-AF49-A4CD-88C508074514}"/>
          </ac:picMkLst>
        </pc:picChg>
        <pc:picChg chg="add mod">
          <ac:chgData name="jesshenricks@gmail.com" userId="eaec273a04e5dada" providerId="LiveId" clId="{B4BE6382-E6C3-7247-8A3A-91666B7D36FC}" dt="2021-11-16T00:47:48.155" v="679"/>
          <ac:picMkLst>
            <pc:docMk/>
            <pc:sldMk cId="3505925617" sldId="582"/>
            <ac:picMk id="10" creationId="{A04E9823-691D-4C43-8F52-3DA098AE5A97}"/>
          </ac:picMkLst>
        </pc:picChg>
        <pc:picChg chg="add mod">
          <ac:chgData name="jesshenricks@gmail.com" userId="eaec273a04e5dada" providerId="LiveId" clId="{B4BE6382-E6C3-7247-8A3A-91666B7D36FC}" dt="2021-11-16T00:47:26.164" v="674"/>
          <ac:picMkLst>
            <pc:docMk/>
            <pc:sldMk cId="3505925617" sldId="582"/>
            <ac:picMk id="11" creationId="{E31B4E3C-3195-B447-833E-E6C7A644AC29}"/>
          </ac:picMkLst>
        </pc:picChg>
      </pc:sldChg>
      <pc:sldChg chg="addSp delSp modSp add mod ord modNotesTx">
        <pc:chgData name="jesshenricks@gmail.com" userId="eaec273a04e5dada" providerId="LiveId" clId="{B4BE6382-E6C3-7247-8A3A-91666B7D36FC}" dt="2021-12-01T01:40:33.114" v="5690" actId="20578"/>
        <pc:sldMkLst>
          <pc:docMk/>
          <pc:sldMk cId="2884054051" sldId="583"/>
        </pc:sldMkLst>
        <pc:spChg chg="mod">
          <ac:chgData name="jesshenricks@gmail.com" userId="eaec273a04e5dada" providerId="LiveId" clId="{B4BE6382-E6C3-7247-8A3A-91666B7D36FC}" dt="2021-11-16T00:53:54.105" v="844" actId="20577"/>
          <ac:spMkLst>
            <pc:docMk/>
            <pc:sldMk cId="2884054051" sldId="583"/>
            <ac:spMk id="2" creationId="{F7EDBAB8-EEBA-C44A-91DE-BDDA13087C48}"/>
          </ac:spMkLst>
        </pc:spChg>
        <pc:spChg chg="del mod">
          <ac:chgData name="jesshenricks@gmail.com" userId="eaec273a04e5dada" providerId="LiveId" clId="{B4BE6382-E6C3-7247-8A3A-91666B7D36FC}" dt="2021-12-01T01:33:56.265" v="5580" actId="478"/>
          <ac:spMkLst>
            <pc:docMk/>
            <pc:sldMk cId="2884054051" sldId="583"/>
            <ac:spMk id="3" creationId="{E01A2125-75EE-C548-A82E-E35DA3298868}"/>
          </ac:spMkLst>
        </pc:spChg>
        <pc:spChg chg="add del mod">
          <ac:chgData name="jesshenricks@gmail.com" userId="eaec273a04e5dada" providerId="LiveId" clId="{B4BE6382-E6C3-7247-8A3A-91666B7D36FC}" dt="2021-11-16T00:52:13.572" v="725" actId="931"/>
          <ac:spMkLst>
            <pc:docMk/>
            <pc:sldMk cId="2884054051" sldId="583"/>
            <ac:spMk id="5" creationId="{1D28DD6E-92F9-DC42-A237-0AA1A85E3955}"/>
          </ac:spMkLst>
        </pc:spChg>
        <pc:spChg chg="add del mod">
          <ac:chgData name="jesshenricks@gmail.com" userId="eaec273a04e5dada" providerId="LiveId" clId="{B4BE6382-E6C3-7247-8A3A-91666B7D36FC}" dt="2021-11-16T02:07:36.653" v="1028" actId="931"/>
          <ac:spMkLst>
            <pc:docMk/>
            <pc:sldMk cId="2884054051" sldId="583"/>
            <ac:spMk id="13" creationId="{1CEB03F3-350F-804C-AAF7-094CB040B37D}"/>
          </ac:spMkLst>
        </pc:spChg>
        <pc:spChg chg="del">
          <ac:chgData name="jesshenricks@gmail.com" userId="eaec273a04e5dada" providerId="LiveId" clId="{B4BE6382-E6C3-7247-8A3A-91666B7D36FC}" dt="2021-11-16T00:53:43.043" v="827" actId="478"/>
          <ac:spMkLst>
            <pc:docMk/>
            <pc:sldMk cId="2884054051" sldId="583"/>
            <ac:spMk id="17" creationId="{8F40D0F2-D12D-824B-8104-31737A0CC5C9}"/>
          </ac:spMkLst>
        </pc:spChg>
        <pc:spChg chg="add del mod">
          <ac:chgData name="jesshenricks@gmail.com" userId="eaec273a04e5dada" providerId="LiveId" clId="{B4BE6382-E6C3-7247-8A3A-91666B7D36FC}" dt="2021-11-16T02:08:25.693" v="1037" actId="478"/>
          <ac:spMkLst>
            <pc:docMk/>
            <pc:sldMk cId="2884054051" sldId="583"/>
            <ac:spMk id="18" creationId="{5F03F973-0215-F14E-80C1-A827A507B4E5}"/>
          </ac:spMkLst>
        </pc:spChg>
        <pc:spChg chg="add del mod">
          <ac:chgData name="jesshenricks@gmail.com" userId="eaec273a04e5dada" providerId="LiveId" clId="{B4BE6382-E6C3-7247-8A3A-91666B7D36FC}" dt="2021-11-30T23:07:28.521" v="2631" actId="931"/>
          <ac:spMkLst>
            <pc:docMk/>
            <pc:sldMk cId="2884054051" sldId="583"/>
            <ac:spMk id="22" creationId="{EC03B33F-2A2D-A54A-B39A-C25707D6CA83}"/>
          </ac:spMkLst>
        </pc:spChg>
        <pc:spChg chg="add del mod">
          <ac:chgData name="jesshenricks@gmail.com" userId="eaec273a04e5dada" providerId="LiveId" clId="{B4BE6382-E6C3-7247-8A3A-91666B7D36FC}" dt="2021-12-01T01:34:06.469" v="5584" actId="478"/>
          <ac:spMkLst>
            <pc:docMk/>
            <pc:sldMk cId="2884054051" sldId="583"/>
            <ac:spMk id="26" creationId="{C6C9B4BA-19CB-3347-8332-F05D4B3717AA}"/>
          </ac:spMkLst>
        </pc:spChg>
        <pc:spChg chg="add mod">
          <ac:chgData name="jesshenricks@gmail.com" userId="eaec273a04e5dada" providerId="LiveId" clId="{B4BE6382-E6C3-7247-8A3A-91666B7D36FC}" dt="2021-12-01T01:37:07.723" v="5669" actId="6549"/>
          <ac:spMkLst>
            <pc:docMk/>
            <pc:sldMk cId="2884054051" sldId="583"/>
            <ac:spMk id="27" creationId="{66751DA3-0691-A940-8F11-919E83F32E9F}"/>
          </ac:spMkLst>
        </pc:spChg>
        <pc:picChg chg="del">
          <ac:chgData name="jesshenricks@gmail.com" userId="eaec273a04e5dada" providerId="LiveId" clId="{B4BE6382-E6C3-7247-8A3A-91666B7D36FC}" dt="2021-11-16T00:51:00.722" v="724" actId="478"/>
          <ac:picMkLst>
            <pc:docMk/>
            <pc:sldMk cId="2884054051" sldId="583"/>
            <ac:picMk id="7" creationId="{475A3246-1C05-7748-A479-C03204E6A837}"/>
          </ac:picMkLst>
        </pc:picChg>
        <pc:picChg chg="add del mod modCrop">
          <ac:chgData name="jesshenricks@gmail.com" userId="eaec273a04e5dada" providerId="LiveId" clId="{B4BE6382-E6C3-7247-8A3A-91666B7D36FC}" dt="2021-11-16T02:07:12.242" v="1027" actId="478"/>
          <ac:picMkLst>
            <pc:docMk/>
            <pc:sldMk cId="2884054051" sldId="583"/>
            <ac:picMk id="8" creationId="{13B5D2BF-5289-6F40-ADCE-7C6CB5437581}"/>
          </ac:picMkLst>
        </pc:picChg>
        <pc:picChg chg="del">
          <ac:chgData name="jesshenricks@gmail.com" userId="eaec273a04e5dada" providerId="LiveId" clId="{B4BE6382-E6C3-7247-8A3A-91666B7D36FC}" dt="2021-12-01T01:34:02.323" v="5582" actId="478"/>
          <ac:picMkLst>
            <pc:docMk/>
            <pc:sldMk cId="2884054051" sldId="583"/>
            <ac:picMk id="9" creationId="{389473F6-D36D-914D-A15E-8AE159898C63}"/>
          </ac:picMkLst>
        </pc:picChg>
        <pc:picChg chg="del">
          <ac:chgData name="jesshenricks@gmail.com" userId="eaec273a04e5dada" providerId="LiveId" clId="{B4BE6382-E6C3-7247-8A3A-91666B7D36FC}" dt="2021-12-01T01:34:00.374" v="5581" actId="478"/>
          <ac:picMkLst>
            <pc:docMk/>
            <pc:sldMk cId="2884054051" sldId="583"/>
            <ac:picMk id="10" creationId="{ABD51B1B-ECAB-BE4D-BFE7-7F8DC329D3B2}"/>
          </ac:picMkLst>
        </pc:picChg>
        <pc:picChg chg="del">
          <ac:chgData name="jesshenricks@gmail.com" userId="eaec273a04e5dada" providerId="LiveId" clId="{B4BE6382-E6C3-7247-8A3A-91666B7D36FC}" dt="2021-12-01T01:34:04.407" v="5583" actId="478"/>
          <ac:picMkLst>
            <pc:docMk/>
            <pc:sldMk cId="2884054051" sldId="583"/>
            <ac:picMk id="11" creationId="{9088E05B-5199-904E-A682-4B27B31656D6}"/>
          </ac:picMkLst>
        </pc:picChg>
        <pc:picChg chg="add del mod modCrop">
          <ac:chgData name="jesshenricks@gmail.com" userId="eaec273a04e5dada" providerId="LiveId" clId="{B4BE6382-E6C3-7247-8A3A-91666B7D36FC}" dt="2021-11-30T23:07:11.009" v="2628" actId="478"/>
          <ac:picMkLst>
            <pc:docMk/>
            <pc:sldMk cId="2884054051" sldId="583"/>
            <ac:picMk id="16" creationId="{A7CA7EDC-1238-BE4A-8C75-7F4302B0434F}"/>
          </ac:picMkLst>
        </pc:picChg>
        <pc:picChg chg="add del mod">
          <ac:chgData name="jesshenricks@gmail.com" userId="eaec273a04e5dada" providerId="LiveId" clId="{B4BE6382-E6C3-7247-8A3A-91666B7D36FC}" dt="2021-11-30T23:07:17.603" v="2630" actId="478"/>
          <ac:picMkLst>
            <pc:docMk/>
            <pc:sldMk cId="2884054051" sldId="583"/>
            <ac:picMk id="20" creationId="{356383CC-D0C6-0D4C-A495-FA95604351D4}"/>
          </ac:picMkLst>
        </pc:picChg>
        <pc:picChg chg="add mod">
          <ac:chgData name="jesshenricks@gmail.com" userId="eaec273a04e5dada" providerId="LiveId" clId="{B4BE6382-E6C3-7247-8A3A-91666B7D36FC}" dt="2021-11-30T23:07:46.634" v="2635"/>
          <ac:picMkLst>
            <pc:docMk/>
            <pc:sldMk cId="2884054051" sldId="583"/>
            <ac:picMk id="24" creationId="{0A6B8B5C-33AA-8B41-A35B-48553E5CA9B4}"/>
          </ac:picMkLst>
        </pc:picChg>
        <pc:picChg chg="add del mod">
          <ac:chgData name="jesshenricks@gmail.com" userId="eaec273a04e5dada" providerId="LiveId" clId="{B4BE6382-E6C3-7247-8A3A-91666B7D36FC}" dt="2021-12-01T01:37:01.390" v="5665" actId="478"/>
          <ac:picMkLst>
            <pc:docMk/>
            <pc:sldMk cId="2884054051" sldId="583"/>
            <ac:picMk id="28" creationId="{8BA13043-5ACF-4E48-B298-3F34AEAEF1DD}"/>
          </ac:picMkLst>
        </pc:picChg>
        <pc:picChg chg="add del mod">
          <ac:chgData name="jesshenricks@gmail.com" userId="eaec273a04e5dada" providerId="LiveId" clId="{B4BE6382-E6C3-7247-8A3A-91666B7D36FC}" dt="2021-12-01T01:36:59.720" v="5664" actId="478"/>
          <ac:picMkLst>
            <pc:docMk/>
            <pc:sldMk cId="2884054051" sldId="583"/>
            <ac:picMk id="29" creationId="{DFF489E1-BBF4-8B46-9E2A-9332E2A6ADEF}"/>
          </ac:picMkLst>
        </pc:picChg>
        <pc:picChg chg="add mod">
          <ac:chgData name="jesshenricks@gmail.com" userId="eaec273a04e5dada" providerId="LiveId" clId="{B4BE6382-E6C3-7247-8A3A-91666B7D36FC}" dt="2021-12-01T01:37:10.627" v="5670" actId="1076"/>
          <ac:picMkLst>
            <pc:docMk/>
            <pc:sldMk cId="2884054051" sldId="583"/>
            <ac:picMk id="30" creationId="{9E73CD8C-C74B-584A-9C66-A712BCCBE174}"/>
          </ac:picMkLst>
        </pc:picChg>
      </pc:sldChg>
      <pc:sldChg chg="addSp delSp modSp new mod ord modNotesTx">
        <pc:chgData name="jesshenricks@gmail.com" userId="eaec273a04e5dada" providerId="LiveId" clId="{B4BE6382-E6C3-7247-8A3A-91666B7D36FC}" dt="2021-12-01T01:40:33.114" v="5690" actId="20578"/>
        <pc:sldMkLst>
          <pc:docMk/>
          <pc:sldMk cId="1910738590" sldId="584"/>
        </pc:sldMkLst>
        <pc:spChg chg="mod">
          <ac:chgData name="jesshenricks@gmail.com" userId="eaec273a04e5dada" providerId="LiveId" clId="{B4BE6382-E6C3-7247-8A3A-91666B7D36FC}" dt="2021-11-16T01:58:52.003" v="941" actId="20577"/>
          <ac:spMkLst>
            <pc:docMk/>
            <pc:sldMk cId="1910738590" sldId="584"/>
            <ac:spMk id="2" creationId="{D6586FCA-B969-4842-B490-50EA2861DDD0}"/>
          </ac:spMkLst>
        </pc:spChg>
        <pc:picChg chg="add mod">
          <ac:chgData name="jesshenricks@gmail.com" userId="eaec273a04e5dada" providerId="LiveId" clId="{B4BE6382-E6C3-7247-8A3A-91666B7D36FC}" dt="2021-11-16T02:05:43.486" v="1021"/>
          <ac:picMkLst>
            <pc:docMk/>
            <pc:sldMk cId="1910738590" sldId="584"/>
            <ac:picMk id="3" creationId="{37BA1E65-3CE4-ED4E-BE74-D99D2FCD9D21}"/>
          </ac:picMkLst>
        </pc:picChg>
        <pc:picChg chg="add mod">
          <ac:chgData name="jesshenricks@gmail.com" userId="eaec273a04e5dada" providerId="LiveId" clId="{B4BE6382-E6C3-7247-8A3A-91666B7D36FC}" dt="2021-11-16T02:04:22.330" v="1015" actId="1076"/>
          <ac:picMkLst>
            <pc:docMk/>
            <pc:sldMk cId="1910738590" sldId="584"/>
            <ac:picMk id="4" creationId="{AB2DC2A5-17AB-7A4D-B6C1-A61C416F2DCA}"/>
          </ac:picMkLst>
        </pc:picChg>
        <pc:picChg chg="add mod">
          <ac:chgData name="jesshenricks@gmail.com" userId="eaec273a04e5dada" providerId="LiveId" clId="{B4BE6382-E6C3-7247-8A3A-91666B7D36FC}" dt="2021-11-16T02:04:57.032" v="1017"/>
          <ac:picMkLst>
            <pc:docMk/>
            <pc:sldMk cId="1910738590" sldId="584"/>
            <ac:picMk id="5" creationId="{5F88F379-6AE3-454C-AEF2-D3F3C74B19B3}"/>
          </ac:picMkLst>
        </pc:picChg>
        <pc:picChg chg="add mod">
          <ac:chgData name="jesshenricks@gmail.com" userId="eaec273a04e5dada" providerId="LiveId" clId="{B4BE6382-E6C3-7247-8A3A-91666B7D36FC}" dt="2021-11-16T02:05:14.880" v="1018"/>
          <ac:picMkLst>
            <pc:docMk/>
            <pc:sldMk cId="1910738590" sldId="584"/>
            <ac:picMk id="6" creationId="{F2AFBDDC-99FC-3541-89B5-AB591F1F3E7F}"/>
          </ac:picMkLst>
        </pc:picChg>
        <pc:picChg chg="add del mod">
          <ac:chgData name="jesshenricks@gmail.com" userId="eaec273a04e5dada" providerId="LiveId" clId="{B4BE6382-E6C3-7247-8A3A-91666B7D36FC}" dt="2021-11-16T02:16:11.346" v="1189" actId="478"/>
          <ac:picMkLst>
            <pc:docMk/>
            <pc:sldMk cId="1910738590" sldId="584"/>
            <ac:picMk id="7" creationId="{9690DC23-4332-754A-B069-D4B96D036578}"/>
          </ac:picMkLst>
        </pc:picChg>
        <pc:picChg chg="add mod">
          <ac:chgData name="jesshenricks@gmail.com" userId="eaec273a04e5dada" providerId="LiveId" clId="{B4BE6382-E6C3-7247-8A3A-91666B7D36FC}" dt="2021-11-16T02:16:34.068" v="1195" actId="14100"/>
          <ac:picMkLst>
            <pc:docMk/>
            <pc:sldMk cId="1910738590" sldId="584"/>
            <ac:picMk id="9" creationId="{791F18FB-4E6F-0943-AC8F-08DFA78D8700}"/>
          </ac:picMkLst>
        </pc:picChg>
        <pc:picChg chg="add mod">
          <ac:chgData name="jesshenricks@gmail.com" userId="eaec273a04e5dada" providerId="LiveId" clId="{B4BE6382-E6C3-7247-8A3A-91666B7D36FC}" dt="2021-11-16T02:04:10.115" v="1013" actId="1035"/>
          <ac:picMkLst>
            <pc:docMk/>
            <pc:sldMk cId="1910738590" sldId="584"/>
            <ac:picMk id="13314" creationId="{4B147026-F949-7D40-B728-FF313D888D0E}"/>
          </ac:picMkLst>
        </pc:picChg>
      </pc:sldChg>
      <pc:sldChg chg="addSp delSp modSp new mod ord modNotesTx">
        <pc:chgData name="jesshenricks@gmail.com" userId="eaec273a04e5dada" providerId="LiveId" clId="{B4BE6382-E6C3-7247-8A3A-91666B7D36FC}" dt="2021-12-01T01:40:33.114" v="5690" actId="20578"/>
        <pc:sldMkLst>
          <pc:docMk/>
          <pc:sldMk cId="2641972590" sldId="585"/>
        </pc:sldMkLst>
        <pc:spChg chg="mod">
          <ac:chgData name="jesshenricks@gmail.com" userId="eaec273a04e5dada" providerId="LiveId" clId="{B4BE6382-E6C3-7247-8A3A-91666B7D36FC}" dt="2021-11-16T02:22:12.984" v="1325" actId="20577"/>
          <ac:spMkLst>
            <pc:docMk/>
            <pc:sldMk cId="2641972590" sldId="585"/>
            <ac:spMk id="2" creationId="{61AEE657-E046-1142-9A01-4743013A67D4}"/>
          </ac:spMkLst>
        </pc:spChg>
        <pc:spChg chg="add del mod">
          <ac:chgData name="jesshenricks@gmail.com" userId="eaec273a04e5dada" providerId="LiveId" clId="{B4BE6382-E6C3-7247-8A3A-91666B7D36FC}" dt="2021-11-16T02:22:15.497" v="1326" actId="478"/>
          <ac:spMkLst>
            <pc:docMk/>
            <pc:sldMk cId="2641972590" sldId="585"/>
            <ac:spMk id="7" creationId="{8D291B2F-F3E5-CC45-BF85-CD07E54C6ABA}"/>
          </ac:spMkLst>
        </pc:spChg>
        <pc:picChg chg="add mod">
          <ac:chgData name="jesshenricks@gmail.com" userId="eaec273a04e5dada" providerId="LiveId" clId="{B4BE6382-E6C3-7247-8A3A-91666B7D36FC}" dt="2021-11-16T02:12:41.078" v="1176" actId="14100"/>
          <ac:picMkLst>
            <pc:docMk/>
            <pc:sldMk cId="2641972590" sldId="585"/>
            <ac:picMk id="3" creationId="{62634ABB-60FC-B040-8C7D-1745D3509FDE}"/>
          </ac:picMkLst>
        </pc:picChg>
        <pc:picChg chg="add mod">
          <ac:chgData name="jesshenricks@gmail.com" userId="eaec273a04e5dada" providerId="LiveId" clId="{B4BE6382-E6C3-7247-8A3A-91666B7D36FC}" dt="2021-11-16T02:12:41.078" v="1176" actId="14100"/>
          <ac:picMkLst>
            <pc:docMk/>
            <pc:sldMk cId="2641972590" sldId="585"/>
            <ac:picMk id="4" creationId="{FC65AD93-FB25-6448-8E8F-8DFDCBD5C69C}"/>
          </ac:picMkLst>
        </pc:picChg>
        <pc:picChg chg="add mod">
          <ac:chgData name="jesshenricks@gmail.com" userId="eaec273a04e5dada" providerId="LiveId" clId="{B4BE6382-E6C3-7247-8A3A-91666B7D36FC}" dt="2021-11-16T02:12:44.333" v="1177" actId="1076"/>
          <ac:picMkLst>
            <pc:docMk/>
            <pc:sldMk cId="2641972590" sldId="585"/>
            <ac:picMk id="5" creationId="{76C16D6D-DC98-9B4C-AC74-3ABF53E7371E}"/>
          </ac:picMkLst>
        </pc:picChg>
        <pc:picChg chg="add del mod">
          <ac:chgData name="jesshenricks@gmail.com" userId="eaec273a04e5dada" providerId="LiveId" clId="{B4BE6382-E6C3-7247-8A3A-91666B7D36FC}" dt="2021-11-16T02:12:46.369" v="1178" actId="21"/>
          <ac:picMkLst>
            <pc:docMk/>
            <pc:sldMk cId="2641972590" sldId="585"/>
            <ac:picMk id="6" creationId="{1C6B8352-D0CC-244C-818F-E8FCEDF76A38}"/>
          </ac:picMkLst>
        </pc:picChg>
      </pc:sldChg>
      <pc:sldChg chg="addSp delSp modSp add mod ord">
        <pc:chgData name="jesshenricks@gmail.com" userId="eaec273a04e5dada" providerId="LiveId" clId="{B4BE6382-E6C3-7247-8A3A-91666B7D36FC}" dt="2021-12-01T01:40:33.114" v="5690" actId="20578"/>
        <pc:sldMkLst>
          <pc:docMk/>
          <pc:sldMk cId="3547646718" sldId="586"/>
        </pc:sldMkLst>
        <pc:spChg chg="mod">
          <ac:chgData name="jesshenricks@gmail.com" userId="eaec273a04e5dada" providerId="LiveId" clId="{B4BE6382-E6C3-7247-8A3A-91666B7D36FC}" dt="2021-11-16T02:21:13.189" v="1257" actId="1076"/>
          <ac:spMkLst>
            <pc:docMk/>
            <pc:sldMk cId="3547646718" sldId="586"/>
            <ac:spMk id="5" creationId="{15E8533D-65F8-5642-A47F-8AD4CF3BB3F8}"/>
          </ac:spMkLst>
        </pc:spChg>
        <pc:spChg chg="mod">
          <ac:chgData name="jesshenricks@gmail.com" userId="eaec273a04e5dada" providerId="LiveId" clId="{B4BE6382-E6C3-7247-8A3A-91666B7D36FC}" dt="2021-11-16T02:21:51.707" v="1303" actId="20577"/>
          <ac:spMkLst>
            <pc:docMk/>
            <pc:sldMk cId="3547646718" sldId="586"/>
            <ac:spMk id="6" creationId="{924D9646-27B6-F348-96B5-2A669350D7ED}"/>
          </ac:spMkLst>
        </pc:spChg>
        <pc:spChg chg="add mod">
          <ac:chgData name="jesshenricks@gmail.com" userId="eaec273a04e5dada" providerId="LiveId" clId="{B4BE6382-E6C3-7247-8A3A-91666B7D36FC}" dt="2021-11-16T02:22:41.192" v="1355" actId="20577"/>
          <ac:spMkLst>
            <pc:docMk/>
            <pc:sldMk cId="3547646718" sldId="586"/>
            <ac:spMk id="8" creationId="{5913C8F8-3076-7748-AAD7-BDDD0472D3FE}"/>
          </ac:spMkLst>
        </pc:spChg>
        <pc:picChg chg="add mod">
          <ac:chgData name="jesshenricks@gmail.com" userId="eaec273a04e5dada" providerId="LiveId" clId="{B4BE6382-E6C3-7247-8A3A-91666B7D36FC}" dt="2021-11-16T02:09:48.481" v="1046" actId="14100"/>
          <ac:picMkLst>
            <pc:docMk/>
            <pc:sldMk cId="3547646718" sldId="586"/>
            <ac:picMk id="7" creationId="{4D776277-6242-BC48-A878-BFA86A79F6B1}"/>
          </ac:picMkLst>
        </pc:picChg>
        <pc:picChg chg="del">
          <ac:chgData name="jesshenricks@gmail.com" userId="eaec273a04e5dada" providerId="LiveId" clId="{B4BE6382-E6C3-7247-8A3A-91666B7D36FC}" dt="2021-11-16T02:09:38.219" v="1041" actId="478"/>
          <ac:picMkLst>
            <pc:docMk/>
            <pc:sldMk cId="3547646718" sldId="586"/>
            <ac:picMk id="404" creationId="{00000000-0000-0000-0000-000000000000}"/>
          </ac:picMkLst>
        </pc:picChg>
      </pc:sldChg>
      <pc:sldChg chg="addSp delSp modSp add mod ord modNotesTx">
        <pc:chgData name="jesshenricks@gmail.com" userId="eaec273a04e5dada" providerId="LiveId" clId="{B4BE6382-E6C3-7247-8A3A-91666B7D36FC}" dt="2021-12-01T01:40:33.114" v="5690" actId="20578"/>
        <pc:sldMkLst>
          <pc:docMk/>
          <pc:sldMk cId="3243801543" sldId="587"/>
        </pc:sldMkLst>
        <pc:spChg chg="add mod">
          <ac:chgData name="jesshenricks@gmail.com" userId="eaec273a04e5dada" providerId="LiveId" clId="{B4BE6382-E6C3-7247-8A3A-91666B7D36FC}" dt="2021-11-16T02:22:53.344" v="1358" actId="20577"/>
          <ac:spMkLst>
            <pc:docMk/>
            <pc:sldMk cId="3243801543" sldId="587"/>
            <ac:spMk id="5" creationId="{5C72CEDB-1451-E844-84CD-C8D0163D6141}"/>
          </ac:spMkLst>
        </pc:spChg>
        <pc:spChg chg="mod">
          <ac:chgData name="jesshenricks@gmail.com" userId="eaec273a04e5dada" providerId="LiveId" clId="{B4BE6382-E6C3-7247-8A3A-91666B7D36FC}" dt="2021-11-16T02:21:33.645" v="1269" actId="20577"/>
          <ac:spMkLst>
            <pc:docMk/>
            <pc:sldMk cId="3243801543" sldId="587"/>
            <ac:spMk id="6" creationId="{924D9646-27B6-F348-96B5-2A669350D7ED}"/>
          </ac:spMkLst>
        </pc:spChg>
        <pc:picChg chg="add mod">
          <ac:chgData name="jesshenricks@gmail.com" userId="eaec273a04e5dada" providerId="LiveId" clId="{B4BE6382-E6C3-7247-8A3A-91666B7D36FC}" dt="2021-11-16T02:25:11.545" v="1408"/>
          <ac:picMkLst>
            <pc:docMk/>
            <pc:sldMk cId="3243801543" sldId="587"/>
            <ac:picMk id="4" creationId="{C7B611D0-2801-2140-A09D-17B04DA0ACF5}"/>
          </ac:picMkLst>
        </pc:picChg>
        <pc:picChg chg="del">
          <ac:chgData name="jesshenricks@gmail.com" userId="eaec273a04e5dada" providerId="LiveId" clId="{B4BE6382-E6C3-7247-8A3A-91666B7D36FC}" dt="2021-11-16T02:11:11.431" v="1158" actId="478"/>
          <ac:picMkLst>
            <pc:docMk/>
            <pc:sldMk cId="3243801543" sldId="587"/>
            <ac:picMk id="7" creationId="{F4F321C4-02A6-4440-9856-E19C67C746D5}"/>
          </ac:picMkLst>
        </pc:picChg>
      </pc:sldChg>
      <pc:sldChg chg="modSp mod ord">
        <pc:chgData name="jesshenricks@gmail.com" userId="eaec273a04e5dada" providerId="LiveId" clId="{B4BE6382-E6C3-7247-8A3A-91666B7D36FC}" dt="2021-12-01T01:38:56.109" v="5688" actId="20578"/>
        <pc:sldMkLst>
          <pc:docMk/>
          <pc:sldMk cId="4225946662" sldId="588"/>
        </pc:sldMkLst>
        <pc:spChg chg="mod">
          <ac:chgData name="jesshenricks@gmail.com" userId="eaec273a04e5dada" providerId="LiveId" clId="{B4BE6382-E6C3-7247-8A3A-91666B7D36FC}" dt="2021-11-30T22:17:54.589" v="2105" actId="14100"/>
          <ac:spMkLst>
            <pc:docMk/>
            <pc:sldMk cId="4225946662" sldId="588"/>
            <ac:spMk id="16" creationId="{58128664-C11E-3E4B-AF29-9C6B352D3118}"/>
          </ac:spMkLst>
        </pc:spChg>
      </pc:sldChg>
      <pc:sldChg chg="delSp modSp mod">
        <pc:chgData name="jesshenricks@gmail.com" userId="eaec273a04e5dada" providerId="LiveId" clId="{B4BE6382-E6C3-7247-8A3A-91666B7D36FC}" dt="2021-12-01T01:38:43.737" v="5687" actId="1076"/>
        <pc:sldMkLst>
          <pc:docMk/>
          <pc:sldMk cId="1327993983" sldId="589"/>
        </pc:sldMkLst>
        <pc:picChg chg="del">
          <ac:chgData name="jesshenricks@gmail.com" userId="eaec273a04e5dada" providerId="LiveId" clId="{B4BE6382-E6C3-7247-8A3A-91666B7D36FC}" dt="2021-11-30T22:15:33.781" v="2064" actId="478"/>
          <ac:picMkLst>
            <pc:docMk/>
            <pc:sldMk cId="1327993983" sldId="589"/>
            <ac:picMk id="7" creationId="{08A847B1-7A99-1444-BFED-4869148539FB}"/>
          </ac:picMkLst>
        </pc:picChg>
        <pc:picChg chg="mod">
          <ac:chgData name="jesshenricks@gmail.com" userId="eaec273a04e5dada" providerId="LiveId" clId="{B4BE6382-E6C3-7247-8A3A-91666B7D36FC}" dt="2021-12-01T01:38:43.737" v="5687" actId="1076"/>
          <ac:picMkLst>
            <pc:docMk/>
            <pc:sldMk cId="1327993983" sldId="589"/>
            <ac:picMk id="9" creationId="{BA8F0D1F-F2DE-024C-9FF6-425E811EBC98}"/>
          </ac:picMkLst>
        </pc:picChg>
      </pc:sldChg>
      <pc:sldChg chg="addSp delSp modSp new del mod modNotesTx">
        <pc:chgData name="jesshenricks@gmail.com" userId="eaec273a04e5dada" providerId="LiveId" clId="{B4BE6382-E6C3-7247-8A3A-91666B7D36FC}" dt="2021-12-01T01:04:18.124" v="5078" actId="2696"/>
        <pc:sldMkLst>
          <pc:docMk/>
          <pc:sldMk cId="977632471" sldId="590"/>
        </pc:sldMkLst>
        <pc:spChg chg="mod">
          <ac:chgData name="jesshenricks@gmail.com" userId="eaec273a04e5dada" providerId="LiveId" clId="{B4BE6382-E6C3-7247-8A3A-91666B7D36FC}" dt="2021-11-30T21:31:39.941" v="1613" actId="20577"/>
          <ac:spMkLst>
            <pc:docMk/>
            <pc:sldMk cId="977632471" sldId="590"/>
            <ac:spMk id="2" creationId="{0C72EC5A-9310-0E40-B86B-5D8F865ADD98}"/>
          </ac:spMkLst>
        </pc:spChg>
        <pc:picChg chg="add del mod">
          <ac:chgData name="jesshenricks@gmail.com" userId="eaec273a04e5dada" providerId="LiveId" clId="{B4BE6382-E6C3-7247-8A3A-91666B7D36FC}" dt="2021-12-01T01:03:20.171" v="5034" actId="21"/>
          <ac:picMkLst>
            <pc:docMk/>
            <pc:sldMk cId="977632471" sldId="590"/>
            <ac:picMk id="3" creationId="{B80D7F51-0565-6C40-9C28-430CD6795612}"/>
          </ac:picMkLst>
        </pc:picChg>
        <pc:picChg chg="add mod">
          <ac:chgData name="jesshenricks@gmail.com" userId="eaec273a04e5dada" providerId="LiveId" clId="{B4BE6382-E6C3-7247-8A3A-91666B7D36FC}" dt="2021-11-30T23:05:45.013" v="2620" actId="14100"/>
          <ac:picMkLst>
            <pc:docMk/>
            <pc:sldMk cId="977632471" sldId="590"/>
            <ac:picMk id="4" creationId="{5D590596-D6EC-0C49-B53C-F9784D579810}"/>
          </ac:picMkLst>
        </pc:picChg>
      </pc:sldChg>
      <pc:sldChg chg="addSp modSp add mod modNotesTx">
        <pc:chgData name="jesshenricks@gmail.com" userId="eaec273a04e5dada" providerId="LiveId" clId="{B4BE6382-E6C3-7247-8A3A-91666B7D36FC}" dt="2021-12-01T01:06:34.950" v="5087" actId="20577"/>
        <pc:sldMkLst>
          <pc:docMk/>
          <pc:sldMk cId="3587517291" sldId="590"/>
        </pc:sldMkLst>
        <pc:picChg chg="mod">
          <ac:chgData name="jesshenricks@gmail.com" userId="eaec273a04e5dada" providerId="LiveId" clId="{B4BE6382-E6C3-7247-8A3A-91666B7D36FC}" dt="2021-12-01T01:04:37.883" v="5080" actId="1076"/>
          <ac:picMkLst>
            <pc:docMk/>
            <pc:sldMk cId="3587517291" sldId="590"/>
            <ac:picMk id="4" creationId="{5D590596-D6EC-0C49-B53C-F9784D579810}"/>
          </ac:picMkLst>
        </pc:picChg>
        <pc:picChg chg="add mod">
          <ac:chgData name="jesshenricks@gmail.com" userId="eaec273a04e5dada" providerId="LiveId" clId="{B4BE6382-E6C3-7247-8A3A-91666B7D36FC}" dt="2021-12-01T01:06:32.641" v="5085"/>
          <ac:picMkLst>
            <pc:docMk/>
            <pc:sldMk cId="3587517291" sldId="590"/>
            <ac:picMk id="5" creationId="{C569A352-54FB-6A45-9AA9-5EC39D72200E}"/>
          </ac:picMkLst>
        </pc:picChg>
      </pc:sldChg>
      <pc:sldChg chg="addSp modSp new mod modNotesTx">
        <pc:chgData name="jesshenricks@gmail.com" userId="eaec273a04e5dada" providerId="LiveId" clId="{B4BE6382-E6C3-7247-8A3A-91666B7D36FC}" dt="2021-11-30T21:35:24.525" v="1683" actId="20577"/>
        <pc:sldMkLst>
          <pc:docMk/>
          <pc:sldMk cId="2442287264" sldId="591"/>
        </pc:sldMkLst>
        <pc:spChg chg="mod">
          <ac:chgData name="jesshenricks@gmail.com" userId="eaec273a04e5dada" providerId="LiveId" clId="{B4BE6382-E6C3-7247-8A3A-91666B7D36FC}" dt="2021-11-30T21:35:24.525" v="1683" actId="20577"/>
          <ac:spMkLst>
            <pc:docMk/>
            <pc:sldMk cId="2442287264" sldId="591"/>
            <ac:spMk id="2" creationId="{2CB40D77-4769-EF4B-BEAE-0A2EF704F2E7}"/>
          </ac:spMkLst>
        </pc:spChg>
        <pc:picChg chg="add mod">
          <ac:chgData name="jesshenricks@gmail.com" userId="eaec273a04e5dada" providerId="LiveId" clId="{B4BE6382-E6C3-7247-8A3A-91666B7D36FC}" dt="2021-11-30T21:34:55.637" v="1631" actId="1076"/>
          <ac:picMkLst>
            <pc:docMk/>
            <pc:sldMk cId="2442287264" sldId="591"/>
            <ac:picMk id="3" creationId="{1A6F9F17-4D2A-434D-B621-0EEA8CE4B908}"/>
          </ac:picMkLst>
        </pc:picChg>
        <pc:picChg chg="add mod">
          <ac:chgData name="jesshenricks@gmail.com" userId="eaec273a04e5dada" providerId="LiveId" clId="{B4BE6382-E6C3-7247-8A3A-91666B7D36FC}" dt="2021-11-30T21:35:03.073" v="1632"/>
          <ac:picMkLst>
            <pc:docMk/>
            <pc:sldMk cId="2442287264" sldId="591"/>
            <ac:picMk id="4" creationId="{50113711-CEAF-3F4F-8FFF-F41172D155C5}"/>
          </ac:picMkLst>
        </pc:picChg>
      </pc:sldChg>
      <pc:sldChg chg="new del">
        <pc:chgData name="jesshenricks@gmail.com" userId="eaec273a04e5dada" providerId="LiveId" clId="{B4BE6382-E6C3-7247-8A3A-91666B7D36FC}" dt="2021-11-30T23:09:27.422" v="2640" actId="2696"/>
        <pc:sldMkLst>
          <pc:docMk/>
          <pc:sldMk cId="2492880199" sldId="592"/>
        </pc:sldMkLst>
      </pc:sldChg>
      <pc:sldChg chg="addSp delSp modSp new mod ord">
        <pc:chgData name="jesshenricks@gmail.com" userId="eaec273a04e5dada" providerId="LiveId" clId="{B4BE6382-E6C3-7247-8A3A-91666B7D36FC}" dt="2021-11-30T23:29:15.535" v="3043" actId="20578"/>
        <pc:sldMkLst>
          <pc:docMk/>
          <pc:sldMk cId="3220991657" sldId="593"/>
        </pc:sldMkLst>
        <pc:spChg chg="mod">
          <ac:chgData name="jesshenricks@gmail.com" userId="eaec273a04e5dada" providerId="LiveId" clId="{B4BE6382-E6C3-7247-8A3A-91666B7D36FC}" dt="2021-11-30T21:39:46.975" v="1709" actId="20577"/>
          <ac:spMkLst>
            <pc:docMk/>
            <pc:sldMk cId="3220991657" sldId="593"/>
            <ac:spMk id="2" creationId="{35568E2D-1C55-C641-B21B-58864E2B90E2}"/>
          </ac:spMkLst>
        </pc:spChg>
        <pc:spChg chg="add del">
          <ac:chgData name="jesshenricks@gmail.com" userId="eaec273a04e5dada" providerId="LiveId" clId="{B4BE6382-E6C3-7247-8A3A-91666B7D36FC}" dt="2021-11-30T22:04:37.589" v="1834" actId="478"/>
          <ac:spMkLst>
            <pc:docMk/>
            <pc:sldMk cId="3220991657" sldId="593"/>
            <ac:spMk id="6" creationId="{8BEEBBC5-E924-5E41-B231-5C2AA7532D19}"/>
          </ac:spMkLst>
        </pc:spChg>
        <pc:picChg chg="add mod">
          <ac:chgData name="jesshenricks@gmail.com" userId="eaec273a04e5dada" providerId="LiveId" clId="{B4BE6382-E6C3-7247-8A3A-91666B7D36FC}" dt="2021-11-30T23:18:51.853" v="2761" actId="14100"/>
          <ac:picMkLst>
            <pc:docMk/>
            <pc:sldMk cId="3220991657" sldId="593"/>
            <ac:picMk id="3" creationId="{077F4C55-4FD0-8E44-BEE0-C16E9EF8E386}"/>
          </ac:picMkLst>
        </pc:picChg>
        <pc:picChg chg="add mod">
          <ac:chgData name="jesshenricks@gmail.com" userId="eaec273a04e5dada" providerId="LiveId" clId="{B4BE6382-E6C3-7247-8A3A-91666B7D36FC}" dt="2021-11-30T23:18:51.853" v="2761" actId="14100"/>
          <ac:picMkLst>
            <pc:docMk/>
            <pc:sldMk cId="3220991657" sldId="593"/>
            <ac:picMk id="4" creationId="{8E9AD1CF-6CA0-2C45-A7EB-AF903AEB9C6C}"/>
          </ac:picMkLst>
        </pc:picChg>
        <pc:picChg chg="add mod">
          <ac:chgData name="jesshenricks@gmail.com" userId="eaec273a04e5dada" providerId="LiveId" clId="{B4BE6382-E6C3-7247-8A3A-91666B7D36FC}" dt="2021-11-30T22:04:52.867" v="1838" actId="1076"/>
          <ac:picMkLst>
            <pc:docMk/>
            <pc:sldMk cId="3220991657" sldId="593"/>
            <ac:picMk id="7" creationId="{20C0197E-83FF-B14E-8D69-FEF0E3FCF7EC}"/>
          </ac:picMkLst>
        </pc:picChg>
        <pc:picChg chg="add mod">
          <ac:chgData name="jesshenricks@gmail.com" userId="eaec273a04e5dada" providerId="LiveId" clId="{B4BE6382-E6C3-7247-8A3A-91666B7D36FC}" dt="2021-11-30T23:18:45.453" v="2760" actId="1076"/>
          <ac:picMkLst>
            <pc:docMk/>
            <pc:sldMk cId="3220991657" sldId="593"/>
            <ac:picMk id="8" creationId="{B017E86D-A795-ED4F-B8BC-6896F3B5D03B}"/>
          </ac:picMkLst>
        </pc:picChg>
      </pc:sldChg>
      <pc:sldChg chg="addSp delSp modSp add mod ord modNotesTx">
        <pc:chgData name="jesshenricks@gmail.com" userId="eaec273a04e5dada" providerId="LiveId" clId="{B4BE6382-E6C3-7247-8A3A-91666B7D36FC}" dt="2021-11-30T23:29:02.030" v="3042" actId="20578"/>
        <pc:sldMkLst>
          <pc:docMk/>
          <pc:sldMk cId="2491375320" sldId="594"/>
        </pc:sldMkLst>
        <pc:spChg chg="mod">
          <ac:chgData name="jesshenricks@gmail.com" userId="eaec273a04e5dada" providerId="LiveId" clId="{B4BE6382-E6C3-7247-8A3A-91666B7D36FC}" dt="2021-11-30T21:44:52.205" v="1783" actId="20577"/>
          <ac:spMkLst>
            <pc:docMk/>
            <pc:sldMk cId="2491375320" sldId="594"/>
            <ac:spMk id="2" creationId="{35568E2D-1C55-C641-B21B-58864E2B90E2}"/>
          </ac:spMkLst>
        </pc:spChg>
        <pc:picChg chg="del mod">
          <ac:chgData name="jesshenricks@gmail.com" userId="eaec273a04e5dada" providerId="LiveId" clId="{B4BE6382-E6C3-7247-8A3A-91666B7D36FC}" dt="2021-11-30T21:41:59.026" v="1740" actId="478"/>
          <ac:picMkLst>
            <pc:docMk/>
            <pc:sldMk cId="2491375320" sldId="594"/>
            <ac:picMk id="3" creationId="{077F4C55-4FD0-8E44-BEE0-C16E9EF8E386}"/>
          </ac:picMkLst>
        </pc:picChg>
        <pc:picChg chg="del">
          <ac:chgData name="jesshenricks@gmail.com" userId="eaec273a04e5dada" providerId="LiveId" clId="{B4BE6382-E6C3-7247-8A3A-91666B7D36FC}" dt="2021-11-30T21:42:00.823" v="1741" actId="478"/>
          <ac:picMkLst>
            <pc:docMk/>
            <pc:sldMk cId="2491375320" sldId="594"/>
            <ac:picMk id="4" creationId="{8E9AD1CF-6CA0-2C45-A7EB-AF903AEB9C6C}"/>
          </ac:picMkLst>
        </pc:picChg>
        <pc:picChg chg="add mod">
          <ac:chgData name="jesshenricks@gmail.com" userId="eaec273a04e5dada" providerId="LiveId" clId="{B4BE6382-E6C3-7247-8A3A-91666B7D36FC}" dt="2021-11-30T21:44:32.510" v="1765" actId="1076"/>
          <ac:picMkLst>
            <pc:docMk/>
            <pc:sldMk cId="2491375320" sldId="594"/>
            <ac:picMk id="5" creationId="{7902F4C2-0C04-374D-8403-0C4A272919D5}"/>
          </ac:picMkLst>
        </pc:picChg>
        <pc:picChg chg="add mod">
          <ac:chgData name="jesshenricks@gmail.com" userId="eaec273a04e5dada" providerId="LiveId" clId="{B4BE6382-E6C3-7247-8A3A-91666B7D36FC}" dt="2021-11-30T21:45:11.993" v="1786" actId="1076"/>
          <ac:picMkLst>
            <pc:docMk/>
            <pc:sldMk cId="2491375320" sldId="594"/>
            <ac:picMk id="6" creationId="{147FF70A-4303-B446-94CF-51918D9CA5BF}"/>
          </ac:picMkLst>
        </pc:picChg>
        <pc:picChg chg="add mod">
          <ac:chgData name="jesshenricks@gmail.com" userId="eaec273a04e5dada" providerId="LiveId" clId="{B4BE6382-E6C3-7247-8A3A-91666B7D36FC}" dt="2021-11-30T21:45:43.134" v="1791"/>
          <ac:picMkLst>
            <pc:docMk/>
            <pc:sldMk cId="2491375320" sldId="594"/>
            <ac:picMk id="7" creationId="{F9F1CBCE-DE3C-3845-9283-70317E44A428}"/>
          </ac:picMkLst>
        </pc:picChg>
        <pc:picChg chg="add mod">
          <ac:chgData name="jesshenricks@gmail.com" userId="eaec273a04e5dada" providerId="LiveId" clId="{B4BE6382-E6C3-7247-8A3A-91666B7D36FC}" dt="2021-11-30T21:45:47.001" v="1792"/>
          <ac:picMkLst>
            <pc:docMk/>
            <pc:sldMk cId="2491375320" sldId="594"/>
            <ac:picMk id="8" creationId="{D44225F5-BE83-6D47-B776-1B6F7BDED40F}"/>
          </ac:picMkLst>
        </pc:picChg>
        <pc:picChg chg="add mod">
          <ac:chgData name="jesshenricks@gmail.com" userId="eaec273a04e5dada" providerId="LiveId" clId="{B4BE6382-E6C3-7247-8A3A-91666B7D36FC}" dt="2021-11-30T23:18:58.359" v="2762"/>
          <ac:picMkLst>
            <pc:docMk/>
            <pc:sldMk cId="2491375320" sldId="594"/>
            <ac:picMk id="9" creationId="{83821F8A-0EC5-8149-917E-79069621F16B}"/>
          </ac:picMkLst>
        </pc:picChg>
      </pc:sldChg>
      <pc:sldChg chg="addSp delSp modSp add del mod ord modNotesTx">
        <pc:chgData name="jesshenricks@gmail.com" userId="eaec273a04e5dada" providerId="LiveId" clId="{B4BE6382-E6C3-7247-8A3A-91666B7D36FC}" dt="2021-11-30T23:05:55.270" v="2623" actId="2696"/>
        <pc:sldMkLst>
          <pc:docMk/>
          <pc:sldMk cId="70499616" sldId="595"/>
        </pc:sldMkLst>
        <pc:picChg chg="add mod">
          <ac:chgData name="jesshenricks@gmail.com" userId="eaec273a04e5dada" providerId="LiveId" clId="{B4BE6382-E6C3-7247-8A3A-91666B7D36FC}" dt="2021-11-30T21:43:23.758" v="1757"/>
          <ac:picMkLst>
            <pc:docMk/>
            <pc:sldMk cId="70499616" sldId="595"/>
            <ac:picMk id="3" creationId="{8F3BB108-C829-EF43-85B6-0E4BE1C19CBB}"/>
          </ac:picMkLst>
        </pc:picChg>
        <pc:picChg chg="del">
          <ac:chgData name="jesshenricks@gmail.com" userId="eaec273a04e5dada" providerId="LiveId" clId="{B4BE6382-E6C3-7247-8A3A-91666B7D36FC}" dt="2021-11-30T21:42:46.644" v="1752" actId="478"/>
          <ac:picMkLst>
            <pc:docMk/>
            <pc:sldMk cId="70499616" sldId="595"/>
            <ac:picMk id="5" creationId="{7902F4C2-0C04-374D-8403-0C4A272919D5}"/>
          </ac:picMkLst>
        </pc:picChg>
        <pc:picChg chg="del">
          <ac:chgData name="jesshenricks@gmail.com" userId="eaec273a04e5dada" providerId="LiveId" clId="{B4BE6382-E6C3-7247-8A3A-91666B7D36FC}" dt="2021-11-30T21:42:47.169" v="1753" actId="478"/>
          <ac:picMkLst>
            <pc:docMk/>
            <pc:sldMk cId="70499616" sldId="595"/>
            <ac:picMk id="6" creationId="{147FF70A-4303-B446-94CF-51918D9CA5BF}"/>
          </ac:picMkLst>
        </pc:picChg>
      </pc:sldChg>
      <pc:sldChg chg="addSp delSp modSp add mod modNotesTx">
        <pc:chgData name="jesshenricks@gmail.com" userId="eaec273a04e5dada" providerId="LiveId" clId="{B4BE6382-E6C3-7247-8A3A-91666B7D36FC}" dt="2021-11-30T23:19:02.236" v="2763"/>
        <pc:sldMkLst>
          <pc:docMk/>
          <pc:sldMk cId="358560762" sldId="596"/>
        </pc:sldMkLst>
        <pc:spChg chg="mod">
          <ac:chgData name="jesshenricks@gmail.com" userId="eaec273a04e5dada" providerId="LiveId" clId="{B4BE6382-E6C3-7247-8A3A-91666B7D36FC}" dt="2021-11-30T21:46:09.848" v="1812" actId="20577"/>
          <ac:spMkLst>
            <pc:docMk/>
            <pc:sldMk cId="358560762" sldId="596"/>
            <ac:spMk id="2" creationId="{35568E2D-1C55-C641-B21B-58864E2B90E2}"/>
          </ac:spMkLst>
        </pc:spChg>
        <pc:picChg chg="add mod">
          <ac:chgData name="jesshenricks@gmail.com" userId="eaec273a04e5dada" providerId="LiveId" clId="{B4BE6382-E6C3-7247-8A3A-91666B7D36FC}" dt="2021-11-30T21:47:41.714" v="1830"/>
          <ac:picMkLst>
            <pc:docMk/>
            <pc:sldMk cId="358560762" sldId="596"/>
            <ac:picMk id="3" creationId="{7FE86F88-8415-CC41-9AF0-ECFF08238699}"/>
          </ac:picMkLst>
        </pc:picChg>
        <pc:picChg chg="add mod">
          <ac:chgData name="jesshenricks@gmail.com" userId="eaec273a04e5dada" providerId="LiveId" clId="{B4BE6382-E6C3-7247-8A3A-91666B7D36FC}" dt="2021-11-30T21:47:45.224" v="1831"/>
          <ac:picMkLst>
            <pc:docMk/>
            <pc:sldMk cId="358560762" sldId="596"/>
            <ac:picMk id="4" creationId="{E392F739-618C-394F-8F62-F7EE98FFF3BC}"/>
          </ac:picMkLst>
        </pc:picChg>
        <pc:picChg chg="del">
          <ac:chgData name="jesshenricks@gmail.com" userId="eaec273a04e5dada" providerId="LiveId" clId="{B4BE6382-E6C3-7247-8A3A-91666B7D36FC}" dt="2021-11-30T21:46:15.181" v="1814" actId="478"/>
          <ac:picMkLst>
            <pc:docMk/>
            <pc:sldMk cId="358560762" sldId="596"/>
            <ac:picMk id="5" creationId="{7902F4C2-0C04-374D-8403-0C4A272919D5}"/>
          </ac:picMkLst>
        </pc:picChg>
        <pc:picChg chg="del">
          <ac:chgData name="jesshenricks@gmail.com" userId="eaec273a04e5dada" providerId="LiveId" clId="{B4BE6382-E6C3-7247-8A3A-91666B7D36FC}" dt="2021-11-30T21:46:15.818" v="1815" actId="478"/>
          <ac:picMkLst>
            <pc:docMk/>
            <pc:sldMk cId="358560762" sldId="596"/>
            <ac:picMk id="6" creationId="{147FF70A-4303-B446-94CF-51918D9CA5BF}"/>
          </ac:picMkLst>
        </pc:picChg>
        <pc:picChg chg="del">
          <ac:chgData name="jesshenricks@gmail.com" userId="eaec273a04e5dada" providerId="LiveId" clId="{B4BE6382-E6C3-7247-8A3A-91666B7D36FC}" dt="2021-11-30T21:46:16.343" v="1816" actId="478"/>
          <ac:picMkLst>
            <pc:docMk/>
            <pc:sldMk cId="358560762" sldId="596"/>
            <ac:picMk id="7" creationId="{F9F1CBCE-DE3C-3845-9283-70317E44A428}"/>
          </ac:picMkLst>
        </pc:picChg>
        <pc:picChg chg="del">
          <ac:chgData name="jesshenricks@gmail.com" userId="eaec273a04e5dada" providerId="LiveId" clId="{B4BE6382-E6C3-7247-8A3A-91666B7D36FC}" dt="2021-11-30T21:46:17.003" v="1817" actId="478"/>
          <ac:picMkLst>
            <pc:docMk/>
            <pc:sldMk cId="358560762" sldId="596"/>
            <ac:picMk id="8" creationId="{D44225F5-BE83-6D47-B776-1B6F7BDED40F}"/>
          </ac:picMkLst>
        </pc:picChg>
        <pc:picChg chg="add mod">
          <ac:chgData name="jesshenricks@gmail.com" userId="eaec273a04e5dada" providerId="LiveId" clId="{B4BE6382-E6C3-7247-8A3A-91666B7D36FC}" dt="2021-11-30T21:47:48.995" v="1832"/>
          <ac:picMkLst>
            <pc:docMk/>
            <pc:sldMk cId="358560762" sldId="596"/>
            <ac:picMk id="9" creationId="{7B798BCA-D196-9546-9C91-AA9859B3585D}"/>
          </ac:picMkLst>
        </pc:picChg>
        <pc:picChg chg="add mod">
          <ac:chgData name="jesshenricks@gmail.com" userId="eaec273a04e5dada" providerId="LiveId" clId="{B4BE6382-E6C3-7247-8A3A-91666B7D36FC}" dt="2021-11-30T23:19:02.236" v="2763"/>
          <ac:picMkLst>
            <pc:docMk/>
            <pc:sldMk cId="358560762" sldId="596"/>
            <ac:picMk id="10" creationId="{565CD025-307E-CD47-8D2D-6251BD8E5660}"/>
          </ac:picMkLst>
        </pc:picChg>
      </pc:sldChg>
      <pc:sldChg chg="addSp modSp new mod ord modNotesTx">
        <pc:chgData name="jesshenricks@gmail.com" userId="eaec273a04e5dada" providerId="LiveId" clId="{B4BE6382-E6C3-7247-8A3A-91666B7D36FC}" dt="2021-11-30T22:10:34.572" v="2001" actId="20578"/>
        <pc:sldMkLst>
          <pc:docMk/>
          <pc:sldMk cId="3750207724" sldId="597"/>
        </pc:sldMkLst>
        <pc:spChg chg="mod">
          <ac:chgData name="jesshenricks@gmail.com" userId="eaec273a04e5dada" providerId="LiveId" clId="{B4BE6382-E6C3-7247-8A3A-91666B7D36FC}" dt="2021-11-30T22:10:02.847" v="1996" actId="20577"/>
          <ac:spMkLst>
            <pc:docMk/>
            <pc:sldMk cId="3750207724" sldId="597"/>
            <ac:spMk id="2" creationId="{5A5CCC89-E7E4-4741-9C90-E854FE9D0505}"/>
          </ac:spMkLst>
        </pc:spChg>
        <pc:picChg chg="add mod">
          <ac:chgData name="jesshenricks@gmail.com" userId="eaec273a04e5dada" providerId="LiveId" clId="{B4BE6382-E6C3-7247-8A3A-91666B7D36FC}" dt="2021-11-30T22:07:43.978" v="1889"/>
          <ac:picMkLst>
            <pc:docMk/>
            <pc:sldMk cId="3750207724" sldId="597"/>
            <ac:picMk id="3" creationId="{0AD40C55-86A8-8C4C-8BAB-1EEE2A1954AB}"/>
          </ac:picMkLst>
        </pc:picChg>
        <pc:picChg chg="add mod">
          <ac:chgData name="jesshenricks@gmail.com" userId="eaec273a04e5dada" providerId="LiveId" clId="{B4BE6382-E6C3-7247-8A3A-91666B7D36FC}" dt="2021-11-30T22:09:22.377" v="1986"/>
          <ac:picMkLst>
            <pc:docMk/>
            <pc:sldMk cId="3750207724" sldId="597"/>
            <ac:picMk id="4" creationId="{0FE8C7B3-26E6-9F4C-A952-A39C33181BB0}"/>
          </ac:picMkLst>
        </pc:picChg>
      </pc:sldChg>
      <pc:sldChg chg="addSp delSp modSp new del mod modNotesTx">
        <pc:chgData name="jesshenricks@gmail.com" userId="eaec273a04e5dada" providerId="LiveId" clId="{B4BE6382-E6C3-7247-8A3A-91666B7D36FC}" dt="2021-11-30T22:31:35.649" v="2302" actId="2696"/>
        <pc:sldMkLst>
          <pc:docMk/>
          <pc:sldMk cId="2428457566" sldId="598"/>
        </pc:sldMkLst>
        <pc:spChg chg="add del">
          <ac:chgData name="jesshenricks@gmail.com" userId="eaec273a04e5dada" providerId="LiveId" clId="{B4BE6382-E6C3-7247-8A3A-91666B7D36FC}" dt="2021-11-30T22:11:01.973" v="2004" actId="478"/>
          <ac:spMkLst>
            <pc:docMk/>
            <pc:sldMk cId="2428457566" sldId="598"/>
            <ac:spMk id="4" creationId="{A01B99F7-0A6D-AA40-BD2E-7491684FB6FA}"/>
          </ac:spMkLst>
        </pc:spChg>
        <pc:picChg chg="add mod">
          <ac:chgData name="jesshenricks@gmail.com" userId="eaec273a04e5dada" providerId="LiveId" clId="{B4BE6382-E6C3-7247-8A3A-91666B7D36FC}" dt="2021-11-30T22:11:09.247" v="2007" actId="1076"/>
          <ac:picMkLst>
            <pc:docMk/>
            <pc:sldMk cId="2428457566" sldId="598"/>
            <ac:picMk id="5" creationId="{3263FA0F-3CA9-DE4A-9133-6CD808198DA8}"/>
          </ac:picMkLst>
        </pc:picChg>
        <pc:picChg chg="add mod">
          <ac:chgData name="jesshenricks@gmail.com" userId="eaec273a04e5dada" providerId="LiveId" clId="{B4BE6382-E6C3-7247-8A3A-91666B7D36FC}" dt="2021-11-30T22:12:01.163" v="2013"/>
          <ac:picMkLst>
            <pc:docMk/>
            <pc:sldMk cId="2428457566" sldId="598"/>
            <ac:picMk id="6" creationId="{90D00727-E8B6-1A42-BAFE-68FAA5420E43}"/>
          </ac:picMkLst>
        </pc:picChg>
      </pc:sldChg>
      <pc:sldChg chg="addSp delSp modSp add mod ord modNotesTx">
        <pc:chgData name="jesshenricks@gmail.com" userId="eaec273a04e5dada" providerId="LiveId" clId="{B4BE6382-E6C3-7247-8A3A-91666B7D36FC}" dt="2021-12-01T00:47:07.446" v="4809" actId="20578"/>
        <pc:sldMkLst>
          <pc:docMk/>
          <pc:sldMk cId="4008434456" sldId="599"/>
        </pc:sldMkLst>
        <pc:spChg chg="mod">
          <ac:chgData name="jesshenricks@gmail.com" userId="eaec273a04e5dada" providerId="LiveId" clId="{B4BE6382-E6C3-7247-8A3A-91666B7D36FC}" dt="2021-11-30T22:19:27.001" v="2144" actId="20577"/>
          <ac:spMkLst>
            <pc:docMk/>
            <pc:sldMk cId="4008434456" sldId="599"/>
            <ac:spMk id="2" creationId="{89D5E919-7ACA-574D-A7FE-A5BC23FBB2F5}"/>
          </ac:spMkLst>
        </pc:spChg>
        <pc:picChg chg="add mod">
          <ac:chgData name="jesshenricks@gmail.com" userId="eaec273a04e5dada" providerId="LiveId" clId="{B4BE6382-E6C3-7247-8A3A-91666B7D36FC}" dt="2021-11-30T22:13:52.829" v="2054"/>
          <ac:picMkLst>
            <pc:docMk/>
            <pc:sldMk cId="4008434456" sldId="599"/>
            <ac:picMk id="3" creationId="{BFFA05FB-E1AF-B94B-9829-6DFD78F371DF}"/>
          </ac:picMkLst>
        </pc:picChg>
        <pc:picChg chg="add mod">
          <ac:chgData name="jesshenricks@gmail.com" userId="eaec273a04e5dada" providerId="LiveId" clId="{B4BE6382-E6C3-7247-8A3A-91666B7D36FC}" dt="2021-11-30T22:19:33.331" v="2145"/>
          <ac:picMkLst>
            <pc:docMk/>
            <pc:sldMk cId="4008434456" sldId="599"/>
            <ac:picMk id="4" creationId="{1FBC4FC9-FDA0-5347-856B-2353A0837B35}"/>
          </ac:picMkLst>
        </pc:picChg>
        <pc:picChg chg="del">
          <ac:chgData name="jesshenricks@gmail.com" userId="eaec273a04e5dada" providerId="LiveId" clId="{B4BE6382-E6C3-7247-8A3A-91666B7D36FC}" dt="2021-11-30T22:13:12.897" v="2046" actId="478"/>
          <ac:picMkLst>
            <pc:docMk/>
            <pc:sldMk cId="4008434456" sldId="599"/>
            <ac:picMk id="5" creationId="{3263FA0F-3CA9-DE4A-9133-6CD808198DA8}"/>
          </ac:picMkLst>
        </pc:picChg>
        <pc:picChg chg="del">
          <ac:chgData name="jesshenricks@gmail.com" userId="eaec273a04e5dada" providerId="LiveId" clId="{B4BE6382-E6C3-7247-8A3A-91666B7D36FC}" dt="2021-11-30T22:13:13.628" v="2047" actId="478"/>
          <ac:picMkLst>
            <pc:docMk/>
            <pc:sldMk cId="4008434456" sldId="599"/>
            <ac:picMk id="6" creationId="{90D00727-E8B6-1A42-BAFE-68FAA5420E43}"/>
          </ac:picMkLst>
        </pc:picChg>
      </pc:sldChg>
      <pc:sldChg chg="addSp delSp modSp new mod modNotesTx">
        <pc:chgData name="jesshenricks@gmail.com" userId="eaec273a04e5dada" providerId="LiveId" clId="{B4BE6382-E6C3-7247-8A3A-91666B7D36FC}" dt="2021-12-01T01:39:05.092" v="5689"/>
        <pc:sldMkLst>
          <pc:docMk/>
          <pc:sldMk cId="3586802795" sldId="600"/>
        </pc:sldMkLst>
        <pc:spChg chg="mod">
          <ac:chgData name="jesshenricks@gmail.com" userId="eaec273a04e5dada" providerId="LiveId" clId="{B4BE6382-E6C3-7247-8A3A-91666B7D36FC}" dt="2021-11-30T22:15:59.973" v="2091" actId="20577"/>
          <ac:spMkLst>
            <pc:docMk/>
            <pc:sldMk cId="3586802795" sldId="600"/>
            <ac:spMk id="2" creationId="{A4717031-87EE-104A-A801-FC06894FB1E2}"/>
          </ac:spMkLst>
        </pc:spChg>
        <pc:spChg chg="add del">
          <ac:chgData name="jesshenricks@gmail.com" userId="eaec273a04e5dada" providerId="LiveId" clId="{B4BE6382-E6C3-7247-8A3A-91666B7D36FC}" dt="2021-11-30T22:14:32.301" v="2057" actId="22"/>
          <ac:spMkLst>
            <pc:docMk/>
            <pc:sldMk cId="3586802795" sldId="600"/>
            <ac:spMk id="4" creationId="{C3529F7A-3CEC-0B4B-BBE9-310C99D6BB08}"/>
          </ac:spMkLst>
        </pc:spChg>
        <pc:picChg chg="add mod">
          <ac:chgData name="jesshenricks@gmail.com" userId="eaec273a04e5dada" providerId="LiveId" clId="{B4BE6382-E6C3-7247-8A3A-91666B7D36FC}" dt="2021-11-30T22:17:04.683" v="2098" actId="1076"/>
          <ac:picMkLst>
            <pc:docMk/>
            <pc:sldMk cId="3586802795" sldId="600"/>
            <ac:picMk id="5" creationId="{F4150435-D3DD-6240-8A22-4E3D89826434}"/>
          </ac:picMkLst>
        </pc:picChg>
        <pc:picChg chg="add mod">
          <ac:chgData name="jesshenricks@gmail.com" userId="eaec273a04e5dada" providerId="LiveId" clId="{B4BE6382-E6C3-7247-8A3A-91666B7D36FC}" dt="2021-11-30T22:16:59.764" v="2097" actId="1076"/>
          <ac:picMkLst>
            <pc:docMk/>
            <pc:sldMk cId="3586802795" sldId="600"/>
            <ac:picMk id="6" creationId="{B9E9883B-5C87-B144-97AC-CB33179CC180}"/>
          </ac:picMkLst>
        </pc:picChg>
        <pc:picChg chg="add mod">
          <ac:chgData name="jesshenricks@gmail.com" userId="eaec273a04e5dada" providerId="LiveId" clId="{B4BE6382-E6C3-7247-8A3A-91666B7D36FC}" dt="2021-11-30T22:17:20.761" v="2102"/>
          <ac:picMkLst>
            <pc:docMk/>
            <pc:sldMk cId="3586802795" sldId="600"/>
            <ac:picMk id="7" creationId="{2F42AD9A-8700-404A-8EC9-4B7ED5DAB702}"/>
          </ac:picMkLst>
        </pc:picChg>
        <pc:picChg chg="add mod">
          <ac:chgData name="jesshenricks@gmail.com" userId="eaec273a04e5dada" providerId="LiveId" clId="{B4BE6382-E6C3-7247-8A3A-91666B7D36FC}" dt="2021-12-01T01:39:05.092" v="5689"/>
          <ac:picMkLst>
            <pc:docMk/>
            <pc:sldMk cId="3586802795" sldId="600"/>
            <ac:picMk id="8" creationId="{A0951872-DE1B-5647-9CE3-045ECD7CDBD9}"/>
          </ac:picMkLst>
        </pc:picChg>
      </pc:sldChg>
      <pc:sldChg chg="delSp modSp add del mod modNotesTx">
        <pc:chgData name="jesshenricks@gmail.com" userId="eaec273a04e5dada" providerId="LiveId" clId="{B4BE6382-E6C3-7247-8A3A-91666B7D36FC}" dt="2021-12-01T01:06:55.893" v="5088" actId="2696"/>
        <pc:sldMkLst>
          <pc:docMk/>
          <pc:sldMk cId="3984203049" sldId="601"/>
        </pc:sldMkLst>
        <pc:spChg chg="mod">
          <ac:chgData name="jesshenricks@gmail.com" userId="eaec273a04e5dada" providerId="LiveId" clId="{B4BE6382-E6C3-7247-8A3A-91666B7D36FC}" dt="2021-11-30T23:14:34.922" v="2729" actId="20577"/>
          <ac:spMkLst>
            <pc:docMk/>
            <pc:sldMk cId="3984203049" sldId="601"/>
            <ac:spMk id="2" creationId="{89D5E919-7ACA-574D-A7FE-A5BC23FBB2F5}"/>
          </ac:spMkLst>
        </pc:spChg>
        <pc:picChg chg="del">
          <ac:chgData name="jesshenricks@gmail.com" userId="eaec273a04e5dada" providerId="LiveId" clId="{B4BE6382-E6C3-7247-8A3A-91666B7D36FC}" dt="2021-11-30T23:14:21.593" v="2725" actId="478"/>
          <ac:picMkLst>
            <pc:docMk/>
            <pc:sldMk cId="3984203049" sldId="601"/>
            <ac:picMk id="3" creationId="{BFFA05FB-E1AF-B94B-9829-6DFD78F371DF}"/>
          </ac:picMkLst>
        </pc:picChg>
        <pc:picChg chg="mod">
          <ac:chgData name="jesshenricks@gmail.com" userId="eaec273a04e5dada" providerId="LiveId" clId="{B4BE6382-E6C3-7247-8A3A-91666B7D36FC}" dt="2021-11-30T23:14:25.107" v="2726" actId="1076"/>
          <ac:picMkLst>
            <pc:docMk/>
            <pc:sldMk cId="3984203049" sldId="601"/>
            <ac:picMk id="4" creationId="{1FBC4FC9-FDA0-5347-856B-2353A0837B35}"/>
          </ac:picMkLst>
        </pc:picChg>
      </pc:sldChg>
      <pc:sldChg chg="addSp delSp modSp new mod ord">
        <pc:chgData name="jesshenricks@gmail.com" userId="eaec273a04e5dada" providerId="LiveId" clId="{B4BE6382-E6C3-7247-8A3A-91666B7D36FC}" dt="2021-11-30T23:18:32.461" v="2758"/>
        <pc:sldMkLst>
          <pc:docMk/>
          <pc:sldMk cId="2418702069" sldId="602"/>
        </pc:sldMkLst>
        <pc:spChg chg="mod">
          <ac:chgData name="jesshenricks@gmail.com" userId="eaec273a04e5dada" providerId="LiveId" clId="{B4BE6382-E6C3-7247-8A3A-91666B7D36FC}" dt="2021-11-30T22:23:16.988" v="2223" actId="20577"/>
          <ac:spMkLst>
            <pc:docMk/>
            <pc:sldMk cId="2418702069" sldId="602"/>
            <ac:spMk id="2" creationId="{CF117495-BE38-174B-913F-51C97CE0AB11}"/>
          </ac:spMkLst>
        </pc:spChg>
        <pc:picChg chg="add mod">
          <ac:chgData name="jesshenricks@gmail.com" userId="eaec273a04e5dada" providerId="LiveId" clId="{B4BE6382-E6C3-7247-8A3A-91666B7D36FC}" dt="2021-11-30T22:23:23.960" v="2224"/>
          <ac:picMkLst>
            <pc:docMk/>
            <pc:sldMk cId="2418702069" sldId="602"/>
            <ac:picMk id="3" creationId="{F9B280A4-E7E3-E446-ADC7-7CCB67E24665}"/>
          </ac:picMkLst>
        </pc:picChg>
        <pc:picChg chg="add del mod">
          <ac:chgData name="jesshenricks@gmail.com" userId="eaec273a04e5dada" providerId="LiveId" clId="{B4BE6382-E6C3-7247-8A3A-91666B7D36FC}" dt="2021-11-30T22:22:45.482" v="2168" actId="478"/>
          <ac:picMkLst>
            <pc:docMk/>
            <pc:sldMk cId="2418702069" sldId="602"/>
            <ac:picMk id="4" creationId="{12131DBF-2CC2-7F40-87A0-D449D4536384}"/>
          </ac:picMkLst>
        </pc:picChg>
        <pc:picChg chg="add mod">
          <ac:chgData name="jesshenricks@gmail.com" userId="eaec273a04e5dada" providerId="LiveId" clId="{B4BE6382-E6C3-7247-8A3A-91666B7D36FC}" dt="2021-11-30T22:23:26.680" v="2225"/>
          <ac:picMkLst>
            <pc:docMk/>
            <pc:sldMk cId="2418702069" sldId="602"/>
            <ac:picMk id="5" creationId="{E69B1899-CA9E-A743-A0F3-1E1450BD26A1}"/>
          </ac:picMkLst>
        </pc:picChg>
        <pc:picChg chg="add mod">
          <ac:chgData name="jesshenricks@gmail.com" userId="eaec273a04e5dada" providerId="LiveId" clId="{B4BE6382-E6C3-7247-8A3A-91666B7D36FC}" dt="2021-11-30T23:18:32.461" v="2758"/>
          <ac:picMkLst>
            <pc:docMk/>
            <pc:sldMk cId="2418702069" sldId="602"/>
            <ac:picMk id="6" creationId="{F808E33B-90F4-294C-8E3A-CA013906E5AA}"/>
          </ac:picMkLst>
        </pc:picChg>
      </pc:sldChg>
      <pc:sldChg chg="addSp modSp new mod ord modNotesTx">
        <pc:chgData name="jesshenricks@gmail.com" userId="eaec273a04e5dada" providerId="LiveId" clId="{B4BE6382-E6C3-7247-8A3A-91666B7D36FC}" dt="2021-12-01T00:45:45.031" v="4803" actId="20578"/>
        <pc:sldMkLst>
          <pc:docMk/>
          <pc:sldMk cId="39165302" sldId="603"/>
        </pc:sldMkLst>
        <pc:spChg chg="mod">
          <ac:chgData name="jesshenricks@gmail.com" userId="eaec273a04e5dada" providerId="LiveId" clId="{B4BE6382-E6C3-7247-8A3A-91666B7D36FC}" dt="2021-11-30T22:23:58.691" v="2248" actId="20577"/>
          <ac:spMkLst>
            <pc:docMk/>
            <pc:sldMk cId="39165302" sldId="603"/>
            <ac:spMk id="2" creationId="{74728F1C-4FD2-6747-B9E3-476EB3D4CC04}"/>
          </ac:spMkLst>
        </pc:spChg>
        <pc:picChg chg="add mod">
          <ac:chgData name="jesshenricks@gmail.com" userId="eaec273a04e5dada" providerId="LiveId" clId="{B4BE6382-E6C3-7247-8A3A-91666B7D36FC}" dt="2021-11-30T22:24:23.313" v="2253" actId="1076"/>
          <ac:picMkLst>
            <pc:docMk/>
            <pc:sldMk cId="39165302" sldId="603"/>
            <ac:picMk id="3" creationId="{2F6E4C89-0BF2-1D46-BBFB-BBD8595C6479}"/>
          </ac:picMkLst>
        </pc:picChg>
        <pc:picChg chg="add mod">
          <ac:chgData name="jesshenricks@gmail.com" userId="eaec273a04e5dada" providerId="LiveId" clId="{B4BE6382-E6C3-7247-8A3A-91666B7D36FC}" dt="2021-11-30T22:29:30.783" v="2297"/>
          <ac:picMkLst>
            <pc:docMk/>
            <pc:sldMk cId="39165302" sldId="603"/>
            <ac:picMk id="4" creationId="{B29D48CF-2E5C-E84C-A224-602CDE07F184}"/>
          </ac:picMkLst>
        </pc:picChg>
        <pc:picChg chg="add mod">
          <ac:chgData name="jesshenricks@gmail.com" userId="eaec273a04e5dada" providerId="LiveId" clId="{B4BE6382-E6C3-7247-8A3A-91666B7D36FC}" dt="2021-11-30T22:36:04.078" v="2327"/>
          <ac:picMkLst>
            <pc:docMk/>
            <pc:sldMk cId="39165302" sldId="603"/>
            <ac:picMk id="5" creationId="{72925CFB-E7E4-0946-9739-A6955D106538}"/>
          </ac:picMkLst>
        </pc:picChg>
        <pc:picChg chg="add mod">
          <ac:chgData name="jesshenricks@gmail.com" userId="eaec273a04e5dada" providerId="LiveId" clId="{B4BE6382-E6C3-7247-8A3A-91666B7D36FC}" dt="2021-11-30T23:16:54.153" v="2755"/>
          <ac:picMkLst>
            <pc:docMk/>
            <pc:sldMk cId="39165302" sldId="603"/>
            <ac:picMk id="6" creationId="{F913DBBD-DC69-474D-B73C-D41DA4F72FC7}"/>
          </ac:picMkLst>
        </pc:picChg>
        <pc:picChg chg="add mod">
          <ac:chgData name="jesshenricks@gmail.com" userId="eaec273a04e5dada" providerId="LiveId" clId="{B4BE6382-E6C3-7247-8A3A-91666B7D36FC}" dt="2021-11-30T23:16:54.153" v="2755"/>
          <ac:picMkLst>
            <pc:docMk/>
            <pc:sldMk cId="39165302" sldId="603"/>
            <ac:picMk id="7" creationId="{D8645AD6-F795-D847-A01C-3B2F79FC0B8C}"/>
          </ac:picMkLst>
        </pc:picChg>
        <pc:picChg chg="add mod">
          <ac:chgData name="jesshenricks@gmail.com" userId="eaec273a04e5dada" providerId="LiveId" clId="{B4BE6382-E6C3-7247-8A3A-91666B7D36FC}" dt="2021-11-30T23:16:54.153" v="2755"/>
          <ac:picMkLst>
            <pc:docMk/>
            <pc:sldMk cId="39165302" sldId="603"/>
            <ac:picMk id="8" creationId="{B69601D7-7957-E94C-9004-F482E7ABD0B7}"/>
          </ac:picMkLst>
        </pc:picChg>
      </pc:sldChg>
      <pc:sldChg chg="addSp modSp new mod modNotesTx">
        <pc:chgData name="jesshenricks@gmail.com" userId="eaec273a04e5dada" providerId="LiveId" clId="{B4BE6382-E6C3-7247-8A3A-91666B7D36FC}" dt="2021-11-30T22:28:25.143" v="2293" actId="1076"/>
        <pc:sldMkLst>
          <pc:docMk/>
          <pc:sldMk cId="3325937855" sldId="604"/>
        </pc:sldMkLst>
        <pc:spChg chg="mod">
          <ac:chgData name="jesshenricks@gmail.com" userId="eaec273a04e5dada" providerId="LiveId" clId="{B4BE6382-E6C3-7247-8A3A-91666B7D36FC}" dt="2021-11-30T22:25:21.840" v="2269" actId="20577"/>
          <ac:spMkLst>
            <pc:docMk/>
            <pc:sldMk cId="3325937855" sldId="604"/>
            <ac:spMk id="2" creationId="{17963CCD-CBE0-4244-97FC-49C2306916EB}"/>
          </ac:spMkLst>
        </pc:spChg>
        <pc:picChg chg="add mod">
          <ac:chgData name="jesshenricks@gmail.com" userId="eaec273a04e5dada" providerId="LiveId" clId="{B4BE6382-E6C3-7247-8A3A-91666B7D36FC}" dt="2021-11-30T22:26:57.072" v="2283"/>
          <ac:picMkLst>
            <pc:docMk/>
            <pc:sldMk cId="3325937855" sldId="604"/>
            <ac:picMk id="3" creationId="{229397FE-2CDD-AE4E-A8A9-1488BED0CC46}"/>
          </ac:picMkLst>
        </pc:picChg>
        <pc:picChg chg="add mod">
          <ac:chgData name="jesshenricks@gmail.com" userId="eaec273a04e5dada" providerId="LiveId" clId="{B4BE6382-E6C3-7247-8A3A-91666B7D36FC}" dt="2021-11-30T22:27:02.728" v="2284"/>
          <ac:picMkLst>
            <pc:docMk/>
            <pc:sldMk cId="3325937855" sldId="604"/>
            <ac:picMk id="4" creationId="{B2347106-FE20-164A-BC31-C787DE606A6B}"/>
          </ac:picMkLst>
        </pc:picChg>
        <pc:picChg chg="add mod">
          <ac:chgData name="jesshenricks@gmail.com" userId="eaec273a04e5dada" providerId="LiveId" clId="{B4BE6382-E6C3-7247-8A3A-91666B7D36FC}" dt="2021-11-30T22:28:25.143" v="2293" actId="1076"/>
          <ac:picMkLst>
            <pc:docMk/>
            <pc:sldMk cId="3325937855" sldId="604"/>
            <ac:picMk id="5" creationId="{16AA0ADF-B532-9247-A10E-B6B2A34CDAD2}"/>
          </ac:picMkLst>
        </pc:picChg>
        <pc:picChg chg="add mod">
          <ac:chgData name="jesshenricks@gmail.com" userId="eaec273a04e5dada" providerId="LiveId" clId="{B4BE6382-E6C3-7247-8A3A-91666B7D36FC}" dt="2021-11-30T22:28:22.887" v="2292" actId="1076"/>
          <ac:picMkLst>
            <pc:docMk/>
            <pc:sldMk cId="3325937855" sldId="604"/>
            <ac:picMk id="6" creationId="{9AC01A30-9D4C-7B44-97DC-D58DBB1FA52F}"/>
          </ac:picMkLst>
        </pc:picChg>
      </pc:sldChg>
      <pc:sldChg chg="addSp delSp modSp add mod modNotesTx">
        <pc:chgData name="jesshenricks@gmail.com" userId="eaec273a04e5dada" providerId="LiveId" clId="{B4BE6382-E6C3-7247-8A3A-91666B7D36FC}" dt="2021-12-01T01:32:13.083" v="5559" actId="20577"/>
        <pc:sldMkLst>
          <pc:docMk/>
          <pc:sldMk cId="1272491641" sldId="605"/>
        </pc:sldMkLst>
        <pc:spChg chg="mod">
          <ac:chgData name="jesshenricks@gmail.com" userId="eaec273a04e5dada" providerId="LiveId" clId="{B4BE6382-E6C3-7247-8A3A-91666B7D36FC}" dt="2021-12-01T01:29:39.062" v="5474" actId="403"/>
          <ac:spMkLst>
            <pc:docMk/>
            <pc:sldMk cId="1272491641" sldId="605"/>
            <ac:spMk id="3" creationId="{E087787C-6E4C-9848-8A66-28AC72433074}"/>
          </ac:spMkLst>
        </pc:spChg>
        <pc:spChg chg="mod">
          <ac:chgData name="jesshenricks@gmail.com" userId="eaec273a04e5dada" providerId="LiveId" clId="{B4BE6382-E6C3-7247-8A3A-91666B7D36FC}" dt="2021-12-01T01:32:13.083" v="5559" actId="20577"/>
          <ac:spMkLst>
            <pc:docMk/>
            <pc:sldMk cId="1272491641" sldId="605"/>
            <ac:spMk id="11" creationId="{7E4580D8-96E3-5F40-9B15-52D58BCECDA1}"/>
          </ac:spMkLst>
        </pc:spChg>
        <pc:spChg chg="mod">
          <ac:chgData name="jesshenricks@gmail.com" userId="eaec273a04e5dada" providerId="LiveId" clId="{B4BE6382-E6C3-7247-8A3A-91666B7D36FC}" dt="2021-12-01T01:29:39.062" v="5474" actId="403"/>
          <ac:spMkLst>
            <pc:docMk/>
            <pc:sldMk cId="1272491641" sldId="605"/>
            <ac:spMk id="13" creationId="{4B236830-ADAE-5344-90BB-FD0A8F26756D}"/>
          </ac:spMkLst>
        </pc:spChg>
        <pc:picChg chg="del">
          <ac:chgData name="jesshenricks@gmail.com" userId="eaec273a04e5dada" providerId="LiveId" clId="{B4BE6382-E6C3-7247-8A3A-91666B7D36FC}" dt="2021-11-30T22:39:55.741" v="2338" actId="478"/>
          <ac:picMkLst>
            <pc:docMk/>
            <pc:sldMk cId="1272491641" sldId="605"/>
            <ac:picMk id="2" creationId="{47A8E338-2EC8-0B42-A577-55DFCD5F516A}"/>
          </ac:picMkLst>
        </pc:picChg>
        <pc:picChg chg="add mod">
          <ac:chgData name="jesshenricks@gmail.com" userId="eaec273a04e5dada" providerId="LiveId" clId="{B4BE6382-E6C3-7247-8A3A-91666B7D36FC}" dt="2021-11-30T22:45:51.357" v="2436" actId="1076"/>
          <ac:picMkLst>
            <pc:docMk/>
            <pc:sldMk cId="1272491641" sldId="605"/>
            <ac:picMk id="4" creationId="{F7EA42EA-CB1A-5341-83A9-29E73C74BBF3}"/>
          </ac:picMkLst>
        </pc:picChg>
        <pc:picChg chg="del">
          <ac:chgData name="jesshenricks@gmail.com" userId="eaec273a04e5dada" providerId="LiveId" clId="{B4BE6382-E6C3-7247-8A3A-91666B7D36FC}" dt="2021-11-30T22:39:55.002" v="2337" actId="478"/>
          <ac:picMkLst>
            <pc:docMk/>
            <pc:sldMk cId="1272491641" sldId="605"/>
            <ac:picMk id="5" creationId="{3C60DF16-25E5-B544-AED4-72DA5D2FDDF2}"/>
          </ac:picMkLst>
        </pc:picChg>
      </pc:sldChg>
      <pc:sldChg chg="modSp add mod">
        <pc:chgData name="jesshenricks@gmail.com" userId="eaec273a04e5dada" providerId="LiveId" clId="{B4BE6382-E6C3-7247-8A3A-91666B7D36FC}" dt="2021-12-01T00:46:51.059" v="4807" actId="948"/>
        <pc:sldMkLst>
          <pc:docMk/>
          <pc:sldMk cId="1261615272" sldId="606"/>
        </pc:sldMkLst>
        <pc:spChg chg="mod">
          <ac:chgData name="jesshenricks@gmail.com" userId="eaec273a04e5dada" providerId="LiveId" clId="{B4BE6382-E6C3-7247-8A3A-91666B7D36FC}" dt="2021-11-30T22:50:41.684" v="2563" actId="20577"/>
          <ac:spMkLst>
            <pc:docMk/>
            <pc:sldMk cId="1261615272" sldId="606"/>
            <ac:spMk id="3" creationId="{E087787C-6E4C-9848-8A66-28AC72433074}"/>
          </ac:spMkLst>
        </pc:spChg>
        <pc:spChg chg="mod">
          <ac:chgData name="jesshenricks@gmail.com" userId="eaec273a04e5dada" providerId="LiveId" clId="{B4BE6382-E6C3-7247-8A3A-91666B7D36FC}" dt="2021-12-01T00:46:51.059" v="4807" actId="948"/>
          <ac:spMkLst>
            <pc:docMk/>
            <pc:sldMk cId="1261615272" sldId="606"/>
            <ac:spMk id="11" creationId="{7E4580D8-96E3-5F40-9B15-52D58BCECDA1}"/>
          </ac:spMkLst>
        </pc:spChg>
        <pc:spChg chg="mod">
          <ac:chgData name="jesshenricks@gmail.com" userId="eaec273a04e5dada" providerId="LiveId" clId="{B4BE6382-E6C3-7247-8A3A-91666B7D36FC}" dt="2021-11-30T22:50:53.319" v="2564" actId="20577"/>
          <ac:spMkLst>
            <pc:docMk/>
            <pc:sldMk cId="1261615272" sldId="606"/>
            <ac:spMk id="13" creationId="{4B236830-ADAE-5344-90BB-FD0A8F26756D}"/>
          </ac:spMkLst>
        </pc:spChg>
      </pc:sldChg>
      <pc:sldChg chg="addSp delSp modSp add mod ord">
        <pc:chgData name="jesshenricks@gmail.com" userId="eaec273a04e5dada" providerId="LiveId" clId="{B4BE6382-E6C3-7247-8A3A-91666B7D36FC}" dt="2021-11-30T23:15:41.806" v="2738" actId="1076"/>
        <pc:sldMkLst>
          <pc:docMk/>
          <pc:sldMk cId="597756275" sldId="607"/>
        </pc:sldMkLst>
        <pc:spChg chg="mod">
          <ac:chgData name="jesshenricks@gmail.com" userId="eaec273a04e5dada" providerId="LiveId" clId="{B4BE6382-E6C3-7247-8A3A-91666B7D36FC}" dt="2021-11-30T23:10:58.069" v="2690" actId="20577"/>
          <ac:spMkLst>
            <pc:docMk/>
            <pc:sldMk cId="597756275" sldId="607"/>
            <ac:spMk id="2" creationId="{F7EDBAB8-EEBA-C44A-91DE-BDDA13087C48}"/>
          </ac:spMkLst>
        </pc:spChg>
        <pc:spChg chg="mod">
          <ac:chgData name="jesshenricks@gmail.com" userId="eaec273a04e5dada" providerId="LiveId" clId="{B4BE6382-E6C3-7247-8A3A-91666B7D36FC}" dt="2021-11-30T23:09:41.862" v="2662" actId="20577"/>
          <ac:spMkLst>
            <pc:docMk/>
            <pc:sldMk cId="597756275" sldId="607"/>
            <ac:spMk id="3" creationId="{E01A2125-75EE-C548-A82E-E35DA3298868}"/>
          </ac:spMkLst>
        </pc:spChg>
        <pc:spChg chg="add del mod">
          <ac:chgData name="jesshenricks@gmail.com" userId="eaec273a04e5dada" providerId="LiveId" clId="{B4BE6382-E6C3-7247-8A3A-91666B7D36FC}" dt="2021-11-30T23:12:26.937" v="2692" actId="931"/>
          <ac:spMkLst>
            <pc:docMk/>
            <pc:sldMk cId="597756275" sldId="607"/>
            <ac:spMk id="5" creationId="{0328D495-1F80-4949-B8DD-941BCCC678E6}"/>
          </ac:spMkLst>
        </pc:spChg>
        <pc:picChg chg="add mod">
          <ac:chgData name="jesshenricks@gmail.com" userId="eaec273a04e5dada" providerId="LiveId" clId="{B4BE6382-E6C3-7247-8A3A-91666B7D36FC}" dt="2021-11-30T23:12:45.704" v="2721" actId="962"/>
          <ac:picMkLst>
            <pc:docMk/>
            <pc:sldMk cId="597756275" sldId="607"/>
            <ac:picMk id="7" creationId="{9EAD61D5-E933-4B49-AAA2-72F9CED0B02A}"/>
          </ac:picMkLst>
        </pc:picChg>
        <pc:picChg chg="del">
          <ac:chgData name="jesshenricks@gmail.com" userId="eaec273a04e5dada" providerId="LiveId" clId="{B4BE6382-E6C3-7247-8A3A-91666B7D36FC}" dt="2021-11-30T23:10:01.440" v="2664" actId="478"/>
          <ac:picMkLst>
            <pc:docMk/>
            <pc:sldMk cId="597756275" sldId="607"/>
            <ac:picMk id="9" creationId="{389473F6-D36D-914D-A15E-8AE159898C63}"/>
          </ac:picMkLst>
        </pc:picChg>
        <pc:picChg chg="del">
          <ac:chgData name="jesshenricks@gmail.com" userId="eaec273a04e5dada" providerId="LiveId" clId="{B4BE6382-E6C3-7247-8A3A-91666B7D36FC}" dt="2021-11-30T23:10:00.584" v="2663" actId="478"/>
          <ac:picMkLst>
            <pc:docMk/>
            <pc:sldMk cId="597756275" sldId="607"/>
            <ac:picMk id="10" creationId="{ABD51B1B-ECAB-BE4D-BFE7-7F8DC329D3B2}"/>
          </ac:picMkLst>
        </pc:picChg>
        <pc:picChg chg="del">
          <ac:chgData name="jesshenricks@gmail.com" userId="eaec273a04e5dada" providerId="LiveId" clId="{B4BE6382-E6C3-7247-8A3A-91666B7D36FC}" dt="2021-11-30T23:10:01.886" v="2665" actId="478"/>
          <ac:picMkLst>
            <pc:docMk/>
            <pc:sldMk cId="597756275" sldId="607"/>
            <ac:picMk id="11" creationId="{9088E05B-5199-904E-A682-4B27B31656D6}"/>
          </ac:picMkLst>
        </pc:picChg>
        <pc:picChg chg="add mod">
          <ac:chgData name="jesshenricks@gmail.com" userId="eaec273a04e5dada" providerId="LiveId" clId="{B4BE6382-E6C3-7247-8A3A-91666B7D36FC}" dt="2021-11-30T23:15:41.806" v="2738" actId="1076"/>
          <ac:picMkLst>
            <pc:docMk/>
            <pc:sldMk cId="597756275" sldId="607"/>
            <ac:picMk id="12" creationId="{DFD6C4F6-04AD-0A41-8277-C55F14C90416}"/>
          </ac:picMkLst>
        </pc:picChg>
        <pc:picChg chg="add mod">
          <ac:chgData name="jesshenricks@gmail.com" userId="eaec273a04e5dada" providerId="LiveId" clId="{B4BE6382-E6C3-7247-8A3A-91666B7D36FC}" dt="2021-11-30T23:15:38.942" v="2737" actId="1076"/>
          <ac:picMkLst>
            <pc:docMk/>
            <pc:sldMk cId="597756275" sldId="607"/>
            <ac:picMk id="13" creationId="{F283D531-676F-2143-B0CD-416B7FCE20FB}"/>
          </ac:picMkLst>
        </pc:picChg>
        <pc:picChg chg="add mod">
          <ac:chgData name="jesshenricks@gmail.com" userId="eaec273a04e5dada" providerId="LiveId" clId="{B4BE6382-E6C3-7247-8A3A-91666B7D36FC}" dt="2021-11-30T23:15:36.582" v="2736" actId="1076"/>
          <ac:picMkLst>
            <pc:docMk/>
            <pc:sldMk cId="597756275" sldId="607"/>
            <ac:picMk id="15" creationId="{D42166E6-897A-1143-A268-DF44D25CF9FB}"/>
          </ac:picMkLst>
        </pc:picChg>
        <pc:picChg chg="del">
          <ac:chgData name="jesshenricks@gmail.com" userId="eaec273a04e5dada" providerId="LiveId" clId="{B4BE6382-E6C3-7247-8A3A-91666B7D36FC}" dt="2021-11-30T23:11:02.107" v="2691" actId="478"/>
          <ac:picMkLst>
            <pc:docMk/>
            <pc:sldMk cId="597756275" sldId="607"/>
            <ac:picMk id="24" creationId="{0A6B8B5C-33AA-8B41-A35B-48553E5CA9B4}"/>
          </ac:picMkLst>
        </pc:picChg>
      </pc:sldChg>
      <pc:sldChg chg="addSp modSp new mod modNotesTx">
        <pc:chgData name="jesshenricks@gmail.com" userId="eaec273a04e5dada" providerId="LiveId" clId="{B4BE6382-E6C3-7247-8A3A-91666B7D36FC}" dt="2021-11-30T23:23:57.910" v="2808" actId="20577"/>
        <pc:sldMkLst>
          <pc:docMk/>
          <pc:sldMk cId="2416124532" sldId="608"/>
        </pc:sldMkLst>
        <pc:spChg chg="mod">
          <ac:chgData name="jesshenricks@gmail.com" userId="eaec273a04e5dada" providerId="LiveId" clId="{B4BE6382-E6C3-7247-8A3A-91666B7D36FC}" dt="2021-11-30T23:23:24.604" v="2800" actId="20577"/>
          <ac:spMkLst>
            <pc:docMk/>
            <pc:sldMk cId="2416124532" sldId="608"/>
            <ac:spMk id="2" creationId="{4E1B2421-FA95-5740-9DD8-BACA10902289}"/>
          </ac:spMkLst>
        </pc:spChg>
        <pc:picChg chg="add mod">
          <ac:chgData name="jesshenricks@gmail.com" userId="eaec273a04e5dada" providerId="LiveId" clId="{B4BE6382-E6C3-7247-8A3A-91666B7D36FC}" dt="2021-11-30T23:23:51.806" v="2804"/>
          <ac:picMkLst>
            <pc:docMk/>
            <pc:sldMk cId="2416124532" sldId="608"/>
            <ac:picMk id="3" creationId="{ABFEC112-54AB-4049-B596-6298FCC7B464}"/>
          </ac:picMkLst>
        </pc:picChg>
        <pc:picChg chg="add mod">
          <ac:chgData name="jesshenricks@gmail.com" userId="eaec273a04e5dada" providerId="LiveId" clId="{B4BE6382-E6C3-7247-8A3A-91666B7D36FC}" dt="2021-11-30T23:23:34.423" v="2801"/>
          <ac:picMkLst>
            <pc:docMk/>
            <pc:sldMk cId="2416124532" sldId="608"/>
            <ac:picMk id="4" creationId="{95C11DB4-B99E-5747-AD09-7E8673A7DC9F}"/>
          </ac:picMkLst>
        </pc:picChg>
        <pc:picChg chg="add mod">
          <ac:chgData name="jesshenricks@gmail.com" userId="eaec273a04e5dada" providerId="LiveId" clId="{B4BE6382-E6C3-7247-8A3A-91666B7D36FC}" dt="2021-11-30T23:23:36.892" v="2802"/>
          <ac:picMkLst>
            <pc:docMk/>
            <pc:sldMk cId="2416124532" sldId="608"/>
            <ac:picMk id="5" creationId="{41F132D9-9B5A-1641-98B4-E7F2EA594537}"/>
          </ac:picMkLst>
        </pc:picChg>
      </pc:sldChg>
      <pc:sldChg chg="modSp add del mod">
        <pc:chgData name="jesshenricks@gmail.com" userId="eaec273a04e5dada" providerId="LiveId" clId="{B4BE6382-E6C3-7247-8A3A-91666B7D36FC}" dt="2021-11-30T23:54:00.677" v="3601" actId="2696"/>
        <pc:sldMkLst>
          <pc:docMk/>
          <pc:sldMk cId="0" sldId="609"/>
        </pc:sldMkLst>
        <pc:spChg chg="mod">
          <ac:chgData name="jesshenricks@gmail.com" userId="eaec273a04e5dada" providerId="LiveId" clId="{B4BE6382-E6C3-7247-8A3A-91666B7D36FC}" dt="2021-11-30T23:46:29.235" v="3532" actId="27636"/>
          <ac:spMkLst>
            <pc:docMk/>
            <pc:sldMk cId="0" sldId="609"/>
            <ac:spMk id="210" creationId="{00000000-0000-0000-0000-000000000000}"/>
          </ac:spMkLst>
        </pc:spChg>
        <pc:spChg chg="mod">
          <ac:chgData name="jesshenricks@gmail.com" userId="eaec273a04e5dada" providerId="LiveId" clId="{B4BE6382-E6C3-7247-8A3A-91666B7D36FC}" dt="2021-11-30T23:46:29.225" v="3531" actId="27636"/>
          <ac:spMkLst>
            <pc:docMk/>
            <pc:sldMk cId="0" sldId="609"/>
            <ac:spMk id="211" creationId="{00000000-0000-0000-0000-000000000000}"/>
          </ac:spMkLst>
        </pc:spChg>
        <pc:spChg chg="mod">
          <ac:chgData name="jesshenricks@gmail.com" userId="eaec273a04e5dada" providerId="LiveId" clId="{B4BE6382-E6C3-7247-8A3A-91666B7D36FC}" dt="2021-11-30T23:53:32.567" v="3598" actId="1076"/>
          <ac:spMkLst>
            <pc:docMk/>
            <pc:sldMk cId="0" sldId="609"/>
            <ac:spMk id="214" creationId="{00000000-0000-0000-0000-000000000000}"/>
          </ac:spMkLst>
        </pc:spChg>
      </pc:sldChg>
      <pc:sldChg chg="addSp delSp modSp add del mod ord">
        <pc:chgData name="jesshenricks@gmail.com" userId="eaec273a04e5dada" providerId="LiveId" clId="{B4BE6382-E6C3-7247-8A3A-91666B7D36FC}" dt="2021-12-01T00:02:38.919" v="3778" actId="2696"/>
        <pc:sldMkLst>
          <pc:docMk/>
          <pc:sldMk cId="3100561959" sldId="610"/>
        </pc:sldMkLst>
        <pc:spChg chg="add mod">
          <ac:chgData name="jesshenricks@gmail.com" userId="eaec273a04e5dada" providerId="LiveId" clId="{B4BE6382-E6C3-7247-8A3A-91666B7D36FC}" dt="2021-11-30T23:53:12.711" v="3595" actId="20577"/>
          <ac:spMkLst>
            <pc:docMk/>
            <pc:sldMk cId="3100561959" sldId="610"/>
            <ac:spMk id="5" creationId="{C5788975-4209-1340-AC2D-B4EA8147B784}"/>
          </ac:spMkLst>
        </pc:spChg>
        <pc:spChg chg="del">
          <ac:chgData name="jesshenricks@gmail.com" userId="eaec273a04e5dada" providerId="LiveId" clId="{B4BE6382-E6C3-7247-8A3A-91666B7D36FC}" dt="2021-11-30T23:47:13.303" v="3547" actId="478"/>
          <ac:spMkLst>
            <pc:docMk/>
            <pc:sldMk cId="3100561959" sldId="610"/>
            <ac:spMk id="11" creationId="{7E4580D8-96E3-5F40-9B15-52D58BCECDA1}"/>
          </ac:spMkLst>
        </pc:spChg>
        <pc:spChg chg="mod">
          <ac:chgData name="jesshenricks@gmail.com" userId="eaec273a04e5dada" providerId="LiveId" clId="{B4BE6382-E6C3-7247-8A3A-91666B7D36FC}" dt="2021-11-30T23:47:01.664" v="3546" actId="20577"/>
          <ac:spMkLst>
            <pc:docMk/>
            <pc:sldMk cId="3100561959" sldId="610"/>
            <ac:spMk id="13" creationId="{4B236830-ADAE-5344-90BB-FD0A8F26756D}"/>
          </ac:spMkLst>
        </pc:spChg>
        <pc:picChg chg="add mod">
          <ac:chgData name="jesshenricks@gmail.com" userId="eaec273a04e5dada" providerId="LiveId" clId="{B4BE6382-E6C3-7247-8A3A-91666B7D36FC}" dt="2021-11-30T23:53:52.443" v="3600"/>
          <ac:picMkLst>
            <pc:docMk/>
            <pc:sldMk cId="3100561959" sldId="610"/>
            <ac:picMk id="6" creationId="{8DFC767A-1D11-1845-A2FE-9BA560E506EB}"/>
          </ac:picMkLst>
        </pc:picChg>
      </pc:sldChg>
      <pc:sldChg chg="add del">
        <pc:chgData name="jesshenricks@gmail.com" userId="eaec273a04e5dada" providerId="LiveId" clId="{B4BE6382-E6C3-7247-8A3A-91666B7D36FC}" dt="2021-12-01T00:11:22.463" v="4009" actId="2696"/>
        <pc:sldMkLst>
          <pc:docMk/>
          <pc:sldMk cId="4200224577" sldId="610"/>
        </pc:sldMkLst>
      </pc:sldChg>
      <pc:sldChg chg="addSp delSp modSp new mod ord">
        <pc:chgData name="jesshenricks@gmail.com" userId="eaec273a04e5dada" providerId="LiveId" clId="{B4BE6382-E6C3-7247-8A3A-91666B7D36FC}" dt="2021-11-30T23:59:45.089" v="3727" actId="1076"/>
        <pc:sldMkLst>
          <pc:docMk/>
          <pc:sldMk cId="325125404" sldId="611"/>
        </pc:sldMkLst>
        <pc:spChg chg="mod">
          <ac:chgData name="jesshenricks@gmail.com" userId="eaec273a04e5dada" providerId="LiveId" clId="{B4BE6382-E6C3-7247-8A3A-91666B7D36FC}" dt="2021-11-30T23:58:50.048" v="3721" actId="20577"/>
          <ac:spMkLst>
            <pc:docMk/>
            <pc:sldMk cId="325125404" sldId="611"/>
            <ac:spMk id="2" creationId="{3CCB10B8-F14D-6E4B-969D-B203EC8EC181}"/>
          </ac:spMkLst>
        </pc:spChg>
        <pc:spChg chg="add del">
          <ac:chgData name="jesshenricks@gmail.com" userId="eaec273a04e5dada" providerId="LiveId" clId="{B4BE6382-E6C3-7247-8A3A-91666B7D36FC}" dt="2021-11-30T23:56:32.597" v="3605" actId="22"/>
          <ac:spMkLst>
            <pc:docMk/>
            <pc:sldMk cId="325125404" sldId="611"/>
            <ac:spMk id="4" creationId="{6CBA4EA9-D145-D349-A591-B7197F6FA5AC}"/>
          </ac:spMkLst>
        </pc:spChg>
        <pc:spChg chg="add mod">
          <ac:chgData name="jesshenricks@gmail.com" userId="eaec273a04e5dada" providerId="LiveId" clId="{B4BE6382-E6C3-7247-8A3A-91666B7D36FC}" dt="2021-11-30T23:59:45.089" v="3727" actId="1076"/>
          <ac:spMkLst>
            <pc:docMk/>
            <pc:sldMk cId="325125404" sldId="611"/>
            <ac:spMk id="6" creationId="{58B909C0-BA1E-CE4F-BF0F-25BBAFFF10BD}"/>
          </ac:spMkLst>
        </pc:spChg>
        <pc:picChg chg="add mod">
          <ac:chgData name="jesshenricks@gmail.com" userId="eaec273a04e5dada" providerId="LiveId" clId="{B4BE6382-E6C3-7247-8A3A-91666B7D36FC}" dt="2021-11-30T23:59:04.260" v="3723" actId="1076"/>
          <ac:picMkLst>
            <pc:docMk/>
            <pc:sldMk cId="325125404" sldId="611"/>
            <ac:picMk id="7" creationId="{B12E84C0-8753-C54E-91BE-F09FBA292187}"/>
          </ac:picMkLst>
        </pc:picChg>
        <pc:picChg chg="add mod">
          <ac:chgData name="jesshenricks@gmail.com" userId="eaec273a04e5dada" providerId="LiveId" clId="{B4BE6382-E6C3-7247-8A3A-91666B7D36FC}" dt="2021-11-30T23:59:04.260" v="3723" actId="1076"/>
          <ac:picMkLst>
            <pc:docMk/>
            <pc:sldMk cId="325125404" sldId="611"/>
            <ac:picMk id="8" creationId="{F90680CE-56BC-5341-B9EA-05450D8BD5C5}"/>
          </ac:picMkLst>
        </pc:picChg>
        <pc:picChg chg="add mod">
          <ac:chgData name="jesshenricks@gmail.com" userId="eaec273a04e5dada" providerId="LiveId" clId="{B4BE6382-E6C3-7247-8A3A-91666B7D36FC}" dt="2021-11-30T23:59:04.260" v="3723" actId="1076"/>
          <ac:picMkLst>
            <pc:docMk/>
            <pc:sldMk cId="325125404" sldId="611"/>
            <ac:picMk id="9" creationId="{ED24E9AC-EBFA-FB40-9FF1-CC17C5BD51C9}"/>
          </ac:picMkLst>
        </pc:picChg>
      </pc:sldChg>
      <pc:sldChg chg="modSp add mod">
        <pc:chgData name="jesshenricks@gmail.com" userId="eaec273a04e5dada" providerId="LiveId" clId="{B4BE6382-E6C3-7247-8A3A-91666B7D36FC}" dt="2021-12-01T00:00:52.615" v="3743" actId="255"/>
        <pc:sldMkLst>
          <pc:docMk/>
          <pc:sldMk cId="80121965" sldId="612"/>
        </pc:sldMkLst>
        <pc:spChg chg="mod">
          <ac:chgData name="jesshenricks@gmail.com" userId="eaec273a04e5dada" providerId="LiveId" clId="{B4BE6382-E6C3-7247-8A3A-91666B7D36FC}" dt="2021-12-01T00:00:52.615" v="3743" actId="255"/>
          <ac:spMkLst>
            <pc:docMk/>
            <pc:sldMk cId="80121965" sldId="612"/>
            <ac:spMk id="6" creationId="{58B909C0-BA1E-CE4F-BF0F-25BBAFFF10BD}"/>
          </ac:spMkLst>
        </pc:spChg>
      </pc:sldChg>
      <pc:sldChg chg="modSp add mod">
        <pc:chgData name="jesshenricks@gmail.com" userId="eaec273a04e5dada" providerId="LiveId" clId="{B4BE6382-E6C3-7247-8A3A-91666B7D36FC}" dt="2021-12-01T20:16:15.140" v="7511" actId="20577"/>
        <pc:sldMkLst>
          <pc:docMk/>
          <pc:sldMk cId="590494062" sldId="613"/>
        </pc:sldMkLst>
        <pc:spChg chg="mod">
          <ac:chgData name="jesshenricks@gmail.com" userId="eaec273a04e5dada" providerId="LiveId" clId="{B4BE6382-E6C3-7247-8A3A-91666B7D36FC}" dt="2021-12-01T00:36:01.851" v="4562" actId="20577"/>
          <ac:spMkLst>
            <pc:docMk/>
            <pc:sldMk cId="590494062" sldId="613"/>
            <ac:spMk id="2" creationId="{3CCB10B8-F14D-6E4B-969D-B203EC8EC181}"/>
          </ac:spMkLst>
        </pc:spChg>
        <pc:spChg chg="mod">
          <ac:chgData name="jesshenricks@gmail.com" userId="eaec273a04e5dada" providerId="LiveId" clId="{B4BE6382-E6C3-7247-8A3A-91666B7D36FC}" dt="2021-12-01T20:16:15.140" v="7511" actId="20577"/>
          <ac:spMkLst>
            <pc:docMk/>
            <pc:sldMk cId="590494062" sldId="613"/>
            <ac:spMk id="6" creationId="{58B909C0-BA1E-CE4F-BF0F-25BBAFFF10BD}"/>
          </ac:spMkLst>
        </pc:spChg>
      </pc:sldChg>
      <pc:sldChg chg="addSp delSp modSp add mod ord">
        <pc:chgData name="jesshenricks@gmail.com" userId="eaec273a04e5dada" providerId="LiveId" clId="{B4BE6382-E6C3-7247-8A3A-91666B7D36FC}" dt="2021-12-01T01:43:11.736" v="5744" actId="20577"/>
        <pc:sldMkLst>
          <pc:docMk/>
          <pc:sldMk cId="783962408" sldId="614"/>
        </pc:sldMkLst>
        <pc:spChg chg="mod">
          <ac:chgData name="jesshenricks@gmail.com" userId="eaec273a04e5dada" providerId="LiveId" clId="{B4BE6382-E6C3-7247-8A3A-91666B7D36FC}" dt="2021-12-01T01:43:11.736" v="5744" actId="20577"/>
          <ac:spMkLst>
            <pc:docMk/>
            <pc:sldMk cId="783962408" sldId="614"/>
            <ac:spMk id="2" creationId="{3CCB10B8-F14D-6E4B-969D-B203EC8EC181}"/>
          </ac:spMkLst>
        </pc:spChg>
        <pc:spChg chg="del">
          <ac:chgData name="jesshenricks@gmail.com" userId="eaec273a04e5dada" providerId="LiveId" clId="{B4BE6382-E6C3-7247-8A3A-91666B7D36FC}" dt="2021-12-01T00:04:36.384" v="3810" actId="478"/>
          <ac:spMkLst>
            <pc:docMk/>
            <pc:sldMk cId="783962408" sldId="614"/>
            <ac:spMk id="6" creationId="{58B909C0-BA1E-CE4F-BF0F-25BBAFFF10BD}"/>
          </ac:spMkLst>
        </pc:spChg>
        <pc:spChg chg="add mod">
          <ac:chgData name="jesshenricks@gmail.com" userId="eaec273a04e5dada" providerId="LiveId" clId="{B4BE6382-E6C3-7247-8A3A-91666B7D36FC}" dt="2021-12-01T01:43:05.472" v="5738"/>
          <ac:spMkLst>
            <pc:docMk/>
            <pc:sldMk cId="783962408" sldId="614"/>
            <ac:spMk id="10" creationId="{1DC8BEEA-7D45-4C47-940F-B103EB809365}"/>
          </ac:spMkLst>
        </pc:spChg>
        <pc:picChg chg="del">
          <ac:chgData name="jesshenricks@gmail.com" userId="eaec273a04e5dada" providerId="LiveId" clId="{B4BE6382-E6C3-7247-8A3A-91666B7D36FC}" dt="2021-12-01T00:04:01.503" v="3805" actId="478"/>
          <ac:picMkLst>
            <pc:docMk/>
            <pc:sldMk cId="783962408" sldId="614"/>
            <ac:picMk id="7" creationId="{B12E84C0-8753-C54E-91BE-F09FBA292187}"/>
          </ac:picMkLst>
        </pc:picChg>
        <pc:picChg chg="mod">
          <ac:chgData name="jesshenricks@gmail.com" userId="eaec273a04e5dada" providerId="LiveId" clId="{B4BE6382-E6C3-7247-8A3A-91666B7D36FC}" dt="2021-12-01T00:04:12.726" v="3809" actId="1076"/>
          <ac:picMkLst>
            <pc:docMk/>
            <pc:sldMk cId="783962408" sldId="614"/>
            <ac:picMk id="8" creationId="{F90680CE-56BC-5341-B9EA-05450D8BD5C5}"/>
          </ac:picMkLst>
        </pc:picChg>
        <pc:picChg chg="del">
          <ac:chgData name="jesshenricks@gmail.com" userId="eaec273a04e5dada" providerId="LiveId" clId="{B4BE6382-E6C3-7247-8A3A-91666B7D36FC}" dt="2021-12-01T00:04:02.797" v="3806" actId="478"/>
          <ac:picMkLst>
            <pc:docMk/>
            <pc:sldMk cId="783962408" sldId="614"/>
            <ac:picMk id="9" creationId="{ED24E9AC-EBFA-FB40-9FF1-CC17C5BD51C9}"/>
          </ac:picMkLst>
        </pc:picChg>
      </pc:sldChg>
      <pc:sldChg chg="addSp delSp modSp add mod ord">
        <pc:chgData name="jesshenricks@gmail.com" userId="eaec273a04e5dada" providerId="LiveId" clId="{B4BE6382-E6C3-7247-8A3A-91666B7D36FC}" dt="2021-12-01T00:34:29.934" v="4530" actId="6549"/>
        <pc:sldMkLst>
          <pc:docMk/>
          <pc:sldMk cId="551989804" sldId="615"/>
        </pc:sldMkLst>
        <pc:spChg chg="mod">
          <ac:chgData name="jesshenricks@gmail.com" userId="eaec273a04e5dada" providerId="LiveId" clId="{B4BE6382-E6C3-7247-8A3A-91666B7D36FC}" dt="2021-12-01T00:34:29.934" v="4530" actId="6549"/>
          <ac:spMkLst>
            <pc:docMk/>
            <pc:sldMk cId="551989804" sldId="615"/>
            <ac:spMk id="2" creationId="{3CCB10B8-F14D-6E4B-969D-B203EC8EC181}"/>
          </ac:spMkLst>
        </pc:spChg>
        <pc:spChg chg="mod">
          <ac:chgData name="jesshenricks@gmail.com" userId="eaec273a04e5dada" providerId="LiveId" clId="{B4BE6382-E6C3-7247-8A3A-91666B7D36FC}" dt="2021-12-01T00:27:17.951" v="4421" actId="14100"/>
          <ac:spMkLst>
            <pc:docMk/>
            <pc:sldMk cId="551989804" sldId="615"/>
            <ac:spMk id="10" creationId="{1DC8BEEA-7D45-4C47-940F-B103EB809365}"/>
          </ac:spMkLst>
        </pc:spChg>
        <pc:picChg chg="add mod">
          <ac:chgData name="jesshenricks@gmail.com" userId="eaec273a04e5dada" providerId="LiveId" clId="{B4BE6382-E6C3-7247-8A3A-91666B7D36FC}" dt="2021-12-01T00:12:22.803" v="4036" actId="1076"/>
          <ac:picMkLst>
            <pc:docMk/>
            <pc:sldMk cId="551989804" sldId="615"/>
            <ac:picMk id="5" creationId="{DA517FE8-11D5-F741-9FB4-B5F94DE52D92}"/>
          </ac:picMkLst>
        </pc:picChg>
        <pc:picChg chg="del">
          <ac:chgData name="jesshenricks@gmail.com" userId="eaec273a04e5dada" providerId="LiveId" clId="{B4BE6382-E6C3-7247-8A3A-91666B7D36FC}" dt="2021-12-01T00:12:15.915" v="4033" actId="478"/>
          <ac:picMkLst>
            <pc:docMk/>
            <pc:sldMk cId="551989804" sldId="615"/>
            <ac:picMk id="8" creationId="{F90680CE-56BC-5341-B9EA-05450D8BD5C5}"/>
          </ac:picMkLst>
        </pc:picChg>
      </pc:sldChg>
      <pc:sldChg chg="addSp delSp modSp add mod ord">
        <pc:chgData name="jesshenricks@gmail.com" userId="eaec273a04e5dada" providerId="LiveId" clId="{B4BE6382-E6C3-7247-8A3A-91666B7D36FC}" dt="2021-12-01T01:12:55.031" v="5090" actId="1076"/>
        <pc:sldMkLst>
          <pc:docMk/>
          <pc:sldMk cId="307680394" sldId="616"/>
        </pc:sldMkLst>
        <pc:spChg chg="mod">
          <ac:chgData name="jesshenricks@gmail.com" userId="eaec273a04e5dada" providerId="LiveId" clId="{B4BE6382-E6C3-7247-8A3A-91666B7D36FC}" dt="2021-12-01T00:28:36.045" v="4443" actId="20577"/>
          <ac:spMkLst>
            <pc:docMk/>
            <pc:sldMk cId="307680394" sldId="616"/>
            <ac:spMk id="2" creationId="{3CCB10B8-F14D-6E4B-969D-B203EC8EC181}"/>
          </ac:spMkLst>
        </pc:spChg>
        <pc:spChg chg="mod">
          <ac:chgData name="jesshenricks@gmail.com" userId="eaec273a04e5dada" providerId="LiveId" clId="{B4BE6382-E6C3-7247-8A3A-91666B7D36FC}" dt="2021-12-01T01:12:55.031" v="5090" actId="1076"/>
          <ac:spMkLst>
            <pc:docMk/>
            <pc:sldMk cId="307680394" sldId="616"/>
            <ac:spMk id="10" creationId="{1DC8BEEA-7D45-4C47-940F-B103EB809365}"/>
          </ac:spMkLst>
        </pc:spChg>
        <pc:picChg chg="del">
          <ac:chgData name="jesshenricks@gmail.com" userId="eaec273a04e5dada" providerId="LiveId" clId="{B4BE6382-E6C3-7247-8A3A-91666B7D36FC}" dt="2021-12-01T00:28:43.931" v="4444" actId="478"/>
          <ac:picMkLst>
            <pc:docMk/>
            <pc:sldMk cId="307680394" sldId="616"/>
            <ac:picMk id="5" creationId="{DA517FE8-11D5-F741-9FB4-B5F94DE52D92}"/>
          </ac:picMkLst>
        </pc:picChg>
        <pc:picChg chg="add mod">
          <ac:chgData name="jesshenricks@gmail.com" userId="eaec273a04e5dada" providerId="LiveId" clId="{B4BE6382-E6C3-7247-8A3A-91666B7D36FC}" dt="2021-12-01T00:28:51.666" v="4448" actId="1076"/>
          <ac:picMkLst>
            <pc:docMk/>
            <pc:sldMk cId="307680394" sldId="616"/>
            <ac:picMk id="6" creationId="{1A99DA83-397F-314E-8FDF-831A529446EE}"/>
          </ac:picMkLst>
        </pc:picChg>
      </pc:sldChg>
      <pc:sldChg chg="add">
        <pc:chgData name="jesshenricks@gmail.com" userId="eaec273a04e5dada" providerId="LiveId" clId="{B4BE6382-E6C3-7247-8A3A-91666B7D36FC}" dt="2021-12-01T00:35:52.763" v="4537" actId="2890"/>
        <pc:sldMkLst>
          <pc:docMk/>
          <pc:sldMk cId="3234556736" sldId="617"/>
        </pc:sldMkLst>
      </pc:sldChg>
      <pc:sldChg chg="addSp delSp modSp add mod">
        <pc:chgData name="jesshenricks@gmail.com" userId="eaec273a04e5dada" providerId="LiveId" clId="{B4BE6382-E6C3-7247-8A3A-91666B7D36FC}" dt="2021-12-01T00:58:30.105" v="5017" actId="20577"/>
        <pc:sldMkLst>
          <pc:docMk/>
          <pc:sldMk cId="42684099" sldId="618"/>
        </pc:sldMkLst>
        <pc:spChg chg="mod">
          <ac:chgData name="jesshenricks@gmail.com" userId="eaec273a04e5dada" providerId="LiveId" clId="{B4BE6382-E6C3-7247-8A3A-91666B7D36FC}" dt="2021-12-01T00:58:30.105" v="5017" actId="20577"/>
          <ac:spMkLst>
            <pc:docMk/>
            <pc:sldMk cId="42684099" sldId="618"/>
            <ac:spMk id="6" creationId="{58B909C0-BA1E-CE4F-BF0F-25BBAFFF10BD}"/>
          </ac:spMkLst>
        </pc:spChg>
        <pc:picChg chg="del">
          <ac:chgData name="jesshenricks@gmail.com" userId="eaec273a04e5dada" providerId="LiveId" clId="{B4BE6382-E6C3-7247-8A3A-91666B7D36FC}" dt="2021-12-01T00:47:26.319" v="4816" actId="478"/>
          <ac:picMkLst>
            <pc:docMk/>
            <pc:sldMk cId="42684099" sldId="618"/>
            <ac:picMk id="7" creationId="{B12E84C0-8753-C54E-91BE-F09FBA292187}"/>
          </ac:picMkLst>
        </pc:picChg>
        <pc:picChg chg="del">
          <ac:chgData name="jesshenricks@gmail.com" userId="eaec273a04e5dada" providerId="LiveId" clId="{B4BE6382-E6C3-7247-8A3A-91666B7D36FC}" dt="2021-12-01T00:47:25.450" v="4815" actId="478"/>
          <ac:picMkLst>
            <pc:docMk/>
            <pc:sldMk cId="42684099" sldId="618"/>
            <ac:picMk id="8" creationId="{F90680CE-56BC-5341-B9EA-05450D8BD5C5}"/>
          </ac:picMkLst>
        </pc:picChg>
        <pc:picChg chg="del">
          <ac:chgData name="jesshenricks@gmail.com" userId="eaec273a04e5dada" providerId="LiveId" clId="{B4BE6382-E6C3-7247-8A3A-91666B7D36FC}" dt="2021-12-01T00:47:26.961" v="4817" actId="478"/>
          <ac:picMkLst>
            <pc:docMk/>
            <pc:sldMk cId="42684099" sldId="618"/>
            <ac:picMk id="9" creationId="{ED24E9AC-EBFA-FB40-9FF1-CC17C5BD51C9}"/>
          </ac:picMkLst>
        </pc:picChg>
        <pc:picChg chg="add mod">
          <ac:chgData name="jesshenricks@gmail.com" userId="eaec273a04e5dada" providerId="LiveId" clId="{B4BE6382-E6C3-7247-8A3A-91666B7D36FC}" dt="2021-12-01T00:47:31.923" v="4818" actId="1076"/>
          <ac:picMkLst>
            <pc:docMk/>
            <pc:sldMk cId="42684099" sldId="618"/>
            <ac:picMk id="10" creationId="{08070017-C3F7-CD40-813C-94235DF798A0}"/>
          </ac:picMkLst>
        </pc:picChg>
        <pc:picChg chg="add mod">
          <ac:chgData name="jesshenricks@gmail.com" userId="eaec273a04e5dada" providerId="LiveId" clId="{B4BE6382-E6C3-7247-8A3A-91666B7D36FC}" dt="2021-12-01T00:47:31.923" v="4818" actId="1076"/>
          <ac:picMkLst>
            <pc:docMk/>
            <pc:sldMk cId="42684099" sldId="618"/>
            <ac:picMk id="11" creationId="{0400DC73-2874-2F4A-98C6-A06588152A9C}"/>
          </ac:picMkLst>
        </pc:picChg>
        <pc:picChg chg="add mod">
          <ac:chgData name="jesshenricks@gmail.com" userId="eaec273a04e5dada" providerId="LiveId" clId="{B4BE6382-E6C3-7247-8A3A-91666B7D36FC}" dt="2021-12-01T00:47:31.923" v="4818" actId="1076"/>
          <ac:picMkLst>
            <pc:docMk/>
            <pc:sldMk cId="42684099" sldId="618"/>
            <ac:picMk id="12" creationId="{9AC28551-206C-8C4A-8A81-91964E179100}"/>
          </ac:picMkLst>
        </pc:picChg>
      </pc:sldChg>
      <pc:sldChg chg="addSp modSp new mod modNotesTx">
        <pc:chgData name="jesshenricks@gmail.com" userId="eaec273a04e5dada" providerId="LiveId" clId="{B4BE6382-E6C3-7247-8A3A-91666B7D36FC}" dt="2021-12-01T01:03:57.330" v="5077" actId="20577"/>
        <pc:sldMkLst>
          <pc:docMk/>
          <pc:sldMk cId="2789056928" sldId="619"/>
        </pc:sldMkLst>
        <pc:spChg chg="mod">
          <ac:chgData name="jesshenricks@gmail.com" userId="eaec273a04e5dada" providerId="LiveId" clId="{B4BE6382-E6C3-7247-8A3A-91666B7D36FC}" dt="2021-12-01T01:03:45.021" v="5075" actId="20577"/>
          <ac:spMkLst>
            <pc:docMk/>
            <pc:sldMk cId="2789056928" sldId="619"/>
            <ac:spMk id="2" creationId="{11BA09B2-96B2-8C40-AA2C-131B35351E94}"/>
          </ac:spMkLst>
        </pc:spChg>
        <pc:picChg chg="add mod">
          <ac:chgData name="jesshenricks@gmail.com" userId="eaec273a04e5dada" providerId="LiveId" clId="{B4BE6382-E6C3-7247-8A3A-91666B7D36FC}" dt="2021-12-01T01:03:28.336" v="5037" actId="14100"/>
          <ac:picMkLst>
            <pc:docMk/>
            <pc:sldMk cId="2789056928" sldId="619"/>
            <ac:picMk id="3" creationId="{93E932BA-B3E7-8346-9A56-104F95BF8157}"/>
          </ac:picMkLst>
        </pc:picChg>
        <pc:picChg chg="add mod">
          <ac:chgData name="jesshenricks@gmail.com" userId="eaec273a04e5dada" providerId="LiveId" clId="{B4BE6382-E6C3-7247-8A3A-91666B7D36FC}" dt="2021-12-01T01:03:31.057" v="5038" actId="1076"/>
          <ac:picMkLst>
            <pc:docMk/>
            <pc:sldMk cId="2789056928" sldId="619"/>
            <ac:picMk id="4" creationId="{9933BCFD-B731-B44A-8BCE-9D9141034248}"/>
          </ac:picMkLst>
        </pc:picChg>
      </pc:sldChg>
      <pc:sldChg chg="add del">
        <pc:chgData name="jesshenricks@gmail.com" userId="eaec273a04e5dada" providerId="LiveId" clId="{B4BE6382-E6C3-7247-8A3A-91666B7D36FC}" dt="2021-12-01T01:37:30.715" v="5684" actId="2696"/>
        <pc:sldMkLst>
          <pc:docMk/>
          <pc:sldMk cId="963592472" sldId="620"/>
        </pc:sldMkLst>
      </pc:sldChg>
      <pc:sldChg chg="add del">
        <pc:chgData name="jesshenricks@gmail.com" userId="eaec273a04e5dada" providerId="LiveId" clId="{B4BE6382-E6C3-7247-8A3A-91666B7D36FC}" dt="2021-12-01T01:25:14.367" v="5354" actId="2696"/>
        <pc:sldMkLst>
          <pc:docMk/>
          <pc:sldMk cId="1716780597" sldId="620"/>
        </pc:sldMkLst>
      </pc:sldChg>
      <pc:sldChg chg="add del ord">
        <pc:chgData name="jesshenricks@gmail.com" userId="eaec273a04e5dada" providerId="LiveId" clId="{B4BE6382-E6C3-7247-8A3A-91666B7D36FC}" dt="2021-12-01T02:47:40.016" v="5747" actId="2696"/>
        <pc:sldMkLst>
          <pc:docMk/>
          <pc:sldMk cId="2646859606" sldId="620"/>
        </pc:sldMkLst>
      </pc:sldChg>
      <pc:sldChg chg="add del">
        <pc:chgData name="jesshenricks@gmail.com" userId="eaec273a04e5dada" providerId="LiveId" clId="{B4BE6382-E6C3-7247-8A3A-91666B7D36FC}" dt="2021-12-01T01:23:33.681" v="5323" actId="2696"/>
        <pc:sldMkLst>
          <pc:docMk/>
          <pc:sldMk cId="3060966574" sldId="620"/>
        </pc:sldMkLst>
      </pc:sldChg>
      <pc:sldChg chg="modSp add mod ord">
        <pc:chgData name="jesshenricks@gmail.com" userId="eaec273a04e5dada" providerId="LiveId" clId="{B4BE6382-E6C3-7247-8A3A-91666B7D36FC}" dt="2021-12-01T02:52:57.893" v="5802" actId="1076"/>
        <pc:sldMkLst>
          <pc:docMk/>
          <pc:sldMk cId="4235506396" sldId="620"/>
        </pc:sldMkLst>
        <pc:spChg chg="mod">
          <ac:chgData name="jesshenricks@gmail.com" userId="eaec273a04e5dada" providerId="LiveId" clId="{B4BE6382-E6C3-7247-8A3A-91666B7D36FC}" dt="2021-12-01T02:47:56.937" v="5763" actId="20577"/>
          <ac:spMkLst>
            <pc:docMk/>
            <pc:sldMk cId="4235506396" sldId="620"/>
            <ac:spMk id="2" creationId="{3CCB10B8-F14D-6E4B-969D-B203EC8EC181}"/>
          </ac:spMkLst>
        </pc:spChg>
        <pc:spChg chg="mod">
          <ac:chgData name="jesshenricks@gmail.com" userId="eaec273a04e5dada" providerId="LiveId" clId="{B4BE6382-E6C3-7247-8A3A-91666B7D36FC}" dt="2021-12-01T02:52:57.893" v="5802" actId="1076"/>
          <ac:spMkLst>
            <pc:docMk/>
            <pc:sldMk cId="4235506396" sldId="620"/>
            <ac:spMk id="6" creationId="{58B909C0-BA1E-CE4F-BF0F-25BBAFFF10BD}"/>
          </ac:spMkLst>
        </pc:spChg>
      </pc:sldChg>
      <pc:sldChg chg="modSp add mod">
        <pc:chgData name="jesshenricks@gmail.com" userId="eaec273a04e5dada" providerId="LiveId" clId="{B4BE6382-E6C3-7247-8A3A-91666B7D36FC}" dt="2021-12-01T02:56:05.996" v="5931" actId="20577"/>
        <pc:sldMkLst>
          <pc:docMk/>
          <pc:sldMk cId="4038447033" sldId="621"/>
        </pc:sldMkLst>
        <pc:spChg chg="mod">
          <ac:chgData name="jesshenricks@gmail.com" userId="eaec273a04e5dada" providerId="LiveId" clId="{B4BE6382-E6C3-7247-8A3A-91666B7D36FC}" dt="2021-12-01T02:56:05.996" v="5931" actId="20577"/>
          <ac:spMkLst>
            <pc:docMk/>
            <pc:sldMk cId="4038447033" sldId="621"/>
            <ac:spMk id="2" creationId="{3CCB10B8-F14D-6E4B-969D-B203EC8EC181}"/>
          </ac:spMkLst>
        </pc:spChg>
        <pc:spChg chg="mod">
          <ac:chgData name="jesshenricks@gmail.com" userId="eaec273a04e5dada" providerId="LiveId" clId="{B4BE6382-E6C3-7247-8A3A-91666B7D36FC}" dt="2021-12-01T02:56:01.861" v="5922" actId="1076"/>
          <ac:spMkLst>
            <pc:docMk/>
            <pc:sldMk cId="4038447033" sldId="621"/>
            <ac:spMk id="6" creationId="{58B909C0-BA1E-CE4F-BF0F-25BBAFFF10BD}"/>
          </ac:spMkLst>
        </pc:spChg>
      </pc:sldChg>
      <pc:sldChg chg="addSp delSp modSp new mod modNotesTx">
        <pc:chgData name="jesshenricks@gmail.com" userId="eaec273a04e5dada" providerId="LiveId" clId="{B4BE6382-E6C3-7247-8A3A-91666B7D36FC}" dt="2021-12-01T20:04:19.955" v="7428"/>
        <pc:sldMkLst>
          <pc:docMk/>
          <pc:sldMk cId="4107985999" sldId="622"/>
        </pc:sldMkLst>
        <pc:spChg chg="mod">
          <ac:chgData name="jesshenricks@gmail.com" userId="eaec273a04e5dada" providerId="LiveId" clId="{B4BE6382-E6C3-7247-8A3A-91666B7D36FC}" dt="2021-12-01T19:58:12.196" v="7397" actId="20577"/>
          <ac:spMkLst>
            <pc:docMk/>
            <pc:sldMk cId="4107985999" sldId="622"/>
            <ac:spMk id="2" creationId="{D42FDD4D-CF83-BA4C-BB74-255B216EB47F}"/>
          </ac:spMkLst>
        </pc:spChg>
        <pc:spChg chg="add mod">
          <ac:chgData name="jesshenricks@gmail.com" userId="eaec273a04e5dada" providerId="LiveId" clId="{B4BE6382-E6C3-7247-8A3A-91666B7D36FC}" dt="2021-12-01T19:54:55.645" v="7154" actId="1076"/>
          <ac:spMkLst>
            <pc:docMk/>
            <pc:sldMk cId="4107985999" sldId="622"/>
            <ac:spMk id="5" creationId="{7F910B6A-15F6-AD49-B49C-BC58E77F8555}"/>
          </ac:spMkLst>
        </pc:spChg>
        <pc:spChg chg="add del">
          <ac:chgData name="jesshenricks@gmail.com" userId="eaec273a04e5dada" providerId="LiveId" clId="{B4BE6382-E6C3-7247-8A3A-91666B7D36FC}" dt="2021-12-01T19:43:37.596" v="7017"/>
          <ac:spMkLst>
            <pc:docMk/>
            <pc:sldMk cId="4107985999" sldId="622"/>
            <ac:spMk id="6" creationId="{ABACF9A2-A9C1-6348-9DFD-448287E760B0}"/>
          </ac:spMkLst>
        </pc:spChg>
        <pc:spChg chg="add mod">
          <ac:chgData name="jesshenricks@gmail.com" userId="eaec273a04e5dada" providerId="LiveId" clId="{B4BE6382-E6C3-7247-8A3A-91666B7D36FC}" dt="2021-12-01T19:58:44.322" v="7425" actId="20577"/>
          <ac:spMkLst>
            <pc:docMk/>
            <pc:sldMk cId="4107985999" sldId="622"/>
            <ac:spMk id="10" creationId="{889EA8A7-2345-794F-9CA1-FFA998E3C244}"/>
          </ac:spMkLst>
        </pc:spChg>
        <pc:spChg chg="add mod">
          <ac:chgData name="jesshenricks@gmail.com" userId="eaec273a04e5dada" providerId="LiveId" clId="{B4BE6382-E6C3-7247-8A3A-91666B7D36FC}" dt="2021-12-01T19:54:34.620" v="7150" actId="207"/>
          <ac:spMkLst>
            <pc:docMk/>
            <pc:sldMk cId="4107985999" sldId="622"/>
            <ac:spMk id="12" creationId="{5629D907-4E9D-C845-A0B4-95498C23D6BD}"/>
          </ac:spMkLst>
        </pc:spChg>
        <pc:picChg chg="add mod modCrop">
          <ac:chgData name="jesshenricks@gmail.com" userId="eaec273a04e5dada" providerId="LiveId" clId="{B4BE6382-E6C3-7247-8A3A-91666B7D36FC}" dt="2021-12-01T20:04:00.914" v="7427" actId="14100"/>
          <ac:picMkLst>
            <pc:docMk/>
            <pc:sldMk cId="4107985999" sldId="622"/>
            <ac:picMk id="3" creationId="{7C344788-9BCA-8F43-8BAB-64C8701272C1}"/>
          </ac:picMkLst>
        </pc:picChg>
        <pc:picChg chg="add mod">
          <ac:chgData name="jesshenricks@gmail.com" userId="eaec273a04e5dada" providerId="LiveId" clId="{B4BE6382-E6C3-7247-8A3A-91666B7D36FC}" dt="2021-12-01T20:04:19.955" v="7428"/>
          <ac:picMkLst>
            <pc:docMk/>
            <pc:sldMk cId="4107985999" sldId="622"/>
            <ac:picMk id="13" creationId="{A73DF612-4521-DC42-91B6-E7BD52000AA5}"/>
          </ac:picMkLst>
        </pc:picChg>
        <pc:picChg chg="add del">
          <ac:chgData name="jesshenricks@gmail.com" userId="eaec273a04e5dada" providerId="LiveId" clId="{B4BE6382-E6C3-7247-8A3A-91666B7D36FC}" dt="2021-12-01T19:43:37.596" v="7017"/>
          <ac:picMkLst>
            <pc:docMk/>
            <pc:sldMk cId="4107985999" sldId="622"/>
            <ac:picMk id="1026" creationId="{07F7253B-D1BB-8845-99C0-91D3320470A2}"/>
          </ac:picMkLst>
        </pc:picChg>
        <pc:picChg chg="add del">
          <ac:chgData name="jesshenricks@gmail.com" userId="eaec273a04e5dada" providerId="LiveId" clId="{B4BE6382-E6C3-7247-8A3A-91666B7D36FC}" dt="2021-12-01T19:43:37.596" v="7017"/>
          <ac:picMkLst>
            <pc:docMk/>
            <pc:sldMk cId="4107985999" sldId="622"/>
            <ac:picMk id="1027" creationId="{CBB1713B-785C-3F4E-95E8-09C9FFA0CD28}"/>
          </ac:picMkLst>
        </pc:picChg>
      </pc:sldChg>
      <pc:sldMasterChg chg="delSldLayout">
        <pc:chgData name="jesshenricks@gmail.com" userId="eaec273a04e5dada" providerId="LiveId" clId="{B4BE6382-E6C3-7247-8A3A-91666B7D36FC}" dt="2021-11-30T23:54:00.677" v="3601" actId="2696"/>
        <pc:sldMasterMkLst>
          <pc:docMk/>
          <pc:sldMasterMk cId="3051202209" sldId="2147484305"/>
        </pc:sldMasterMkLst>
        <pc:sldLayoutChg chg="del">
          <pc:chgData name="jesshenricks@gmail.com" userId="eaec273a04e5dada" providerId="LiveId" clId="{B4BE6382-E6C3-7247-8A3A-91666B7D36FC}" dt="2021-11-30T23:08:59.561" v="2638" actId="2696"/>
          <pc:sldLayoutMkLst>
            <pc:docMk/>
            <pc:sldMasterMk cId="3051202209" sldId="2147484305"/>
            <pc:sldLayoutMk cId="2262037311" sldId="2147484377"/>
          </pc:sldLayoutMkLst>
        </pc:sldLayoutChg>
        <pc:sldLayoutChg chg="del">
          <pc:chgData name="jesshenricks@gmail.com" userId="eaec273a04e5dada" providerId="LiveId" clId="{B4BE6382-E6C3-7247-8A3A-91666B7D36FC}" dt="2021-11-30T23:54:00.677" v="3601" actId="2696"/>
          <pc:sldLayoutMkLst>
            <pc:docMk/>
            <pc:sldMasterMk cId="3051202209" sldId="2147484305"/>
            <pc:sldLayoutMk cId="1203416108" sldId="214748438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0F07ED-089B-7F44-A8E9-B44B8E6973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Girl Scout Display Light" panose="02020003000000000000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1512B-29E1-814D-8C43-E8647C77D9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40DE2-BCEC-D14A-906A-CB1D1EF76C39}" type="datetimeFigureOut">
              <a:rPr lang="en-US" smtClean="0">
                <a:latin typeface="Girl Scout Display Light" panose="02020003000000000000" pitchFamily="18" charset="0"/>
              </a:rPr>
              <a:t>12/22/21</a:t>
            </a:fld>
            <a:endParaRPr lang="en-US" dirty="0">
              <a:latin typeface="Girl Scout Display Light" panose="02020003000000000000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0727A-466B-354A-8686-776E14F1EC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Girl Scout Display Light" panose="02020003000000000000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95984-DB0A-EC4C-AA66-79C11009BA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C7941-D80A-EB4A-B0AC-3EC2B3D8EA5C}" type="slidenum">
              <a:rPr lang="en-US" smtClean="0">
                <a:latin typeface="Girl Scout Display Light" panose="02020003000000000000" pitchFamily="18" charset="0"/>
              </a:rPr>
              <a:t>‹#›</a:t>
            </a:fld>
            <a:endParaRPr lang="en-US" dirty="0">
              <a:latin typeface="Girl Scout Display Light" panose="02020003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26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rl Scout Display Light" panose="02020003000000000000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rl Scout Display Light" panose="02020003000000000000" pitchFamily="18" charset="0"/>
              </a:defRPr>
            </a:lvl1pPr>
          </a:lstStyle>
          <a:p>
            <a:fld id="{CA009C90-6661-0845-BD47-999BEACEFB17}" type="datetimeFigureOut">
              <a:rPr lang="en-US" smtClean="0"/>
              <a:pPr/>
              <a:t>12/22/21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rl Scout Display Light" panose="02020003000000000000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rl Scout Display Light" panose="02020003000000000000" pitchFamily="18" charset="0"/>
              </a:defRPr>
            </a:lvl1pPr>
          </a:lstStyle>
          <a:p>
            <a:fld id="{418D6D84-A646-E642-963F-FEAA763E13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15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b="0" i="0" kern="1200">
        <a:solidFill>
          <a:schemeClr val="tx1"/>
        </a:solidFill>
        <a:latin typeface="Girl Scout Display Light" panose="02020003000000000000" pitchFamily="18" charset="0"/>
        <a:ea typeface="+mn-ea"/>
        <a:cs typeface="+mn-cs"/>
      </a:defRPr>
    </a:lvl1pPr>
    <a:lvl2pPr marL="342892" algn="l" defTabSz="685783" rtl="0" eaLnBrk="1" latinLnBrk="0" hangingPunct="1">
      <a:defRPr sz="900" b="0" i="0" kern="1200">
        <a:solidFill>
          <a:schemeClr val="tx1"/>
        </a:solidFill>
        <a:latin typeface="Girl Scout Display Light" panose="02020003000000000000" pitchFamily="18" charset="0"/>
        <a:ea typeface="+mn-ea"/>
        <a:cs typeface="+mn-cs"/>
      </a:defRPr>
    </a:lvl2pPr>
    <a:lvl3pPr marL="685783" algn="l" defTabSz="685783" rtl="0" eaLnBrk="1" latinLnBrk="0" hangingPunct="1">
      <a:defRPr sz="900" b="0" i="0" kern="1200">
        <a:solidFill>
          <a:schemeClr val="tx1"/>
        </a:solidFill>
        <a:latin typeface="Girl Scout Display Light" panose="02020003000000000000" pitchFamily="18" charset="0"/>
        <a:ea typeface="+mn-ea"/>
        <a:cs typeface="+mn-cs"/>
      </a:defRPr>
    </a:lvl3pPr>
    <a:lvl4pPr marL="1028675" algn="l" defTabSz="685783" rtl="0" eaLnBrk="1" latinLnBrk="0" hangingPunct="1">
      <a:defRPr sz="900" b="0" i="0" kern="1200">
        <a:solidFill>
          <a:schemeClr val="tx1"/>
        </a:solidFill>
        <a:latin typeface="Girl Scout Display Light" panose="02020003000000000000" pitchFamily="18" charset="0"/>
        <a:ea typeface="+mn-ea"/>
        <a:cs typeface="+mn-cs"/>
      </a:defRPr>
    </a:lvl4pPr>
    <a:lvl5pPr marL="1371566" algn="l" defTabSz="685783" rtl="0" eaLnBrk="1" latinLnBrk="0" hangingPunct="1">
      <a:defRPr sz="900" b="0" i="0" kern="1200">
        <a:solidFill>
          <a:schemeClr val="tx1"/>
        </a:solidFill>
        <a:latin typeface="Girl Scout Display Light" panose="02020003000000000000" pitchFamily="18" charset="0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satur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paceplace.nasa.gov/all-about-uranus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satur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paceplace.nasa.gov/all-about-neptune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system.nasa.gov/resources/925/solar-system-and-beyond-poster-set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mercury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venu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earth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mars-rovers/e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jupiter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all-about-satur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/images/content/155854main_solar-system-montage-browse.jpg</a:t>
            </a:r>
          </a:p>
          <a:p>
            <a:endParaRPr lang="en-US" dirty="0"/>
          </a:p>
          <a:p>
            <a:r>
              <a:rPr lang="en-US" dirty="0"/>
              <a:t>Slides support Brownie (Meet the Neighbors) and Junior Space Science badge steps about our Solar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D6D84-A646-E642-963F-FEAA763E137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83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0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solarsystem.nasa.gov</a:t>
            </a:r>
            <a:r>
              <a:rPr lang="en-US" dirty="0"/>
              <a:t>/resources/925/solar-system-and-beyond-poster-set/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https://spaceplace.nasa.gov/all-about-uranus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67" name="Google Shape;467;p30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340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0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solarsystem.nasa.gov</a:t>
            </a:r>
            <a:r>
              <a:rPr lang="en-US" dirty="0"/>
              <a:t>/resources/925/solar-system-and-beyond-poster-set/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https://spaceplace.nasa.gov/all-about-neptune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67" name="Google Shape;467;p30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426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Scrambled order</a:t>
            </a:r>
          </a:p>
          <a:p>
            <a:r>
              <a:rPr lang="en-US"/>
              <a:t>Actual order from Sun: Mercury, Venus, Earth, Mars, Jupiter, Saturn, Uranus, Neptune</a:t>
            </a:r>
          </a:p>
          <a:p>
            <a:endParaRPr lang="en-US"/>
          </a:p>
          <a:p>
            <a:r>
              <a:rPr lang="en-US"/>
              <a:t>Top row L to R</a:t>
            </a:r>
          </a:p>
          <a:p>
            <a:r>
              <a:rPr lang="en-US"/>
              <a:t>https://</a:t>
            </a:r>
            <a:r>
              <a:rPr lang="en-US" err="1"/>
              <a:t>solarsystem.nasa.gov</a:t>
            </a:r>
            <a:r>
              <a:rPr lang="en-US"/>
              <a:t>/planets/mercury/galleries/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</a:t>
            </a:r>
            <a:r>
              <a:rPr lang="en-US" err="1"/>
              <a:t>solarsystem.nasa.gov</a:t>
            </a:r>
            <a:r>
              <a:rPr lang="en-US"/>
              <a:t>/planets/</a:t>
            </a:r>
            <a:r>
              <a:rPr lang="en-US" err="1"/>
              <a:t>jupiter</a:t>
            </a:r>
            <a:r>
              <a:rPr lang="en-US"/>
              <a:t>/galleries/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</a:t>
            </a:r>
            <a:r>
              <a:rPr lang="en-US" err="1"/>
              <a:t>solarsystem.nasa.gov</a:t>
            </a:r>
            <a:r>
              <a:rPr lang="en-US"/>
              <a:t>/planets/</a:t>
            </a:r>
            <a:r>
              <a:rPr lang="en-US" err="1"/>
              <a:t>saturn</a:t>
            </a:r>
            <a:r>
              <a:rPr lang="en-US"/>
              <a:t>/galleries/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</a:t>
            </a:r>
            <a:r>
              <a:rPr lang="en-US" err="1"/>
              <a:t>www.nasa.gov</a:t>
            </a:r>
            <a:r>
              <a:rPr lang="en-US"/>
              <a:t>/images/content/420295main_marsopposition2003_hubble.jpg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Bottom row L to R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</a:t>
            </a:r>
            <a:r>
              <a:rPr lang="en-US" err="1"/>
              <a:t>solarsystem.nasa.gov</a:t>
            </a:r>
            <a:r>
              <a:rPr lang="en-US"/>
              <a:t>/planets/</a:t>
            </a:r>
            <a:r>
              <a:rPr lang="en-US" err="1"/>
              <a:t>venus</a:t>
            </a:r>
            <a:r>
              <a:rPr lang="en-US"/>
              <a:t>/galleries/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</a:t>
            </a:r>
            <a:r>
              <a:rPr lang="en-US" err="1"/>
              <a:t>solarsystem.nasa.gov</a:t>
            </a:r>
            <a:r>
              <a:rPr lang="en-US"/>
              <a:t>/planets/</a:t>
            </a:r>
            <a:r>
              <a:rPr lang="en-US" err="1"/>
              <a:t>uranus</a:t>
            </a:r>
            <a:r>
              <a:rPr lang="en-US"/>
              <a:t>/galleries/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</a:t>
            </a:r>
            <a:r>
              <a:rPr lang="en-US" err="1"/>
              <a:t>solarsystem.nasa.gov</a:t>
            </a:r>
            <a:r>
              <a:rPr lang="en-US"/>
              <a:t>/resources/786/blue-marble-2002/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</a:t>
            </a:r>
            <a:r>
              <a:rPr lang="en-US" err="1"/>
              <a:t>solarsystem.nasa.gov</a:t>
            </a:r>
            <a:r>
              <a:rPr lang="en-US"/>
              <a:t>/planets/</a:t>
            </a:r>
            <a:r>
              <a:rPr lang="en-US" err="1"/>
              <a:t>neptune</a:t>
            </a:r>
            <a:r>
              <a:rPr lang="en-US"/>
              <a:t>/galleries/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D6D84-A646-E642-963F-FEAA763E13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73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spaceplace.nasa.gov</a:t>
            </a:r>
            <a:r>
              <a:rPr lang="en-US" dirty="0"/>
              <a:t>/menu/solar-system/</a:t>
            </a:r>
          </a:p>
          <a:p>
            <a:endParaRPr lang="en-US" dirty="0"/>
          </a:p>
          <a:p>
            <a:r>
              <a:rPr lang="en-US" dirty="0"/>
              <a:t>Planet order, starting at the Sun</a:t>
            </a:r>
          </a:p>
          <a:p>
            <a:endParaRPr lang="en-US" dirty="0"/>
          </a:p>
          <a:p>
            <a:r>
              <a:rPr lang="en-US" dirty="0"/>
              <a:t>Mercury (small)</a:t>
            </a:r>
          </a:p>
          <a:p>
            <a:r>
              <a:rPr lang="en-US" dirty="0"/>
              <a:t>Venus (hot)</a:t>
            </a:r>
          </a:p>
          <a:p>
            <a:r>
              <a:rPr lang="en-US" dirty="0"/>
              <a:t>Earth (life)</a:t>
            </a:r>
          </a:p>
          <a:p>
            <a:r>
              <a:rPr lang="en-US" dirty="0"/>
              <a:t>Mars (visitors)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Jupiter (biggest)</a:t>
            </a:r>
          </a:p>
          <a:p>
            <a:r>
              <a:rPr lang="en-US" dirty="0"/>
              <a:t>Saturn (rings)</a:t>
            </a:r>
          </a:p>
          <a:p>
            <a:r>
              <a:rPr lang="en-US" dirty="0"/>
              <a:t>Uranus (sideways)</a:t>
            </a:r>
          </a:p>
          <a:p>
            <a:r>
              <a:rPr lang="en-US" dirty="0"/>
              <a:t>Neptune (cold)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D6D84-A646-E642-963F-FEAA763E137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09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/sites/default/files/thumbnails/image/</a:t>
            </a:r>
            <a:r>
              <a:rPr lang="en-US" dirty="0" err="1"/>
              <a:t>edu_planets_large.jpg</a:t>
            </a:r>
            <a:endParaRPr lang="en-US" dirty="0"/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www.nps.gov</a:t>
            </a:r>
            <a:r>
              <a:rPr lang="en-US" dirty="0"/>
              <a:t>/</a:t>
            </a:r>
            <a:r>
              <a:rPr lang="en-US" dirty="0" err="1"/>
              <a:t>laro</a:t>
            </a:r>
            <a:r>
              <a:rPr lang="en-US" dirty="0"/>
              <a:t>/learn/</a:t>
            </a:r>
            <a:r>
              <a:rPr lang="en-US" dirty="0" err="1"/>
              <a:t>photosmultimedia</a:t>
            </a:r>
            <a:r>
              <a:rPr lang="en-US" dirty="0"/>
              <a:t>/images/PIA12114_NASA.jpg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solarsystem.nasa.gov</a:t>
            </a:r>
            <a:r>
              <a:rPr lang="en-US" dirty="0"/>
              <a:t>/resources/925/solar-system-and-beyond-poster-set/</a:t>
            </a:r>
          </a:p>
          <a:p>
            <a:endParaRPr lang="en-US" dirty="0"/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solarsystem.nasa.gov</a:t>
            </a:r>
            <a:r>
              <a:rPr lang="en-US" dirty="0"/>
              <a:t>/system/</a:t>
            </a:r>
            <a:r>
              <a:rPr lang="en-US" dirty="0" err="1"/>
              <a:t>downloadable_items</a:t>
            </a:r>
            <a:r>
              <a:rPr lang="en-US" dirty="0"/>
              <a:t>/968_solarsys_scale.jpg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spaceplace.nasa.gov</a:t>
            </a:r>
            <a:r>
              <a:rPr lang="en-US" dirty="0"/>
              <a:t>/review/ice-dwarf/solar-system-</a:t>
            </a:r>
            <a:r>
              <a:rPr lang="en-US" dirty="0" err="1"/>
              <a:t>lrg.png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D6D84-A646-E642-963F-FEAA763E137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90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media4.giphy.com</a:t>
            </a:r>
            <a:r>
              <a:rPr lang="en-US" dirty="0"/>
              <a:t>/media/</a:t>
            </a:r>
            <a:r>
              <a:rPr lang="en-US" dirty="0" err="1"/>
              <a:t>h8sRbOtj55JACfGn8R</a:t>
            </a:r>
            <a:r>
              <a:rPr lang="en-US" dirty="0"/>
              <a:t>/</a:t>
            </a:r>
            <a:r>
              <a:rPr lang="en-US" dirty="0" err="1"/>
              <a:t>giphy.gif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media0.giphy.com</a:t>
            </a:r>
            <a:r>
              <a:rPr lang="en-US" dirty="0"/>
              <a:t>/media/</a:t>
            </a:r>
            <a:r>
              <a:rPr lang="en-US" dirty="0" err="1"/>
              <a:t>KEYTEQotUPNQVciNHb</a:t>
            </a:r>
            <a:r>
              <a:rPr lang="en-US" dirty="0"/>
              <a:t>/</a:t>
            </a:r>
            <a:r>
              <a:rPr lang="en-US" dirty="0" err="1"/>
              <a:t>giphy.gif</a:t>
            </a:r>
            <a:r>
              <a:rPr lang="en-US" dirty="0"/>
              <a:t>?cid=5e214886dd6cdbc37dbdb2a236ffe7e095fea50fa9c1037d&amp;rid=</a:t>
            </a:r>
            <a:r>
              <a:rPr lang="en-US" dirty="0" err="1"/>
              <a:t>giphy.gif</a:t>
            </a:r>
            <a:r>
              <a:rPr lang="en-US" dirty="0"/>
              <a:t>&amp;</a:t>
            </a:r>
            <a:r>
              <a:rPr lang="en-US" dirty="0" err="1"/>
              <a:t>ct</a:t>
            </a:r>
            <a:r>
              <a:rPr lang="en-US" dirty="0"/>
              <a:t>=g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923AE-FA5C-8249-A346-5E2ADB9929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2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8" name="Google Shape;1738;p122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Solar System and beyond poster set  </a:t>
            </a:r>
            <a:endParaRPr lang="en-US" sz="900" b="0" i="0" u="sng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Brownie Space Science: Name those planets</a:t>
            </a:r>
          </a:p>
        </p:txBody>
      </p:sp>
      <p:sp>
        <p:nvSpPr>
          <p:cNvPr id="1739" name="Google Shape;1739;p122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JAMBOARD BACKGROUND</a:t>
            </a:r>
          </a:p>
          <a:p>
            <a:r>
              <a:rPr lang="en-US" dirty="0"/>
              <a:t>Export as JPG and use as background for virtual collaboration. Add words or “stickies” to each column, then choose one from each to create a phrase to remember the order of the planets.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nineplanets.org</a:t>
            </a:r>
            <a:r>
              <a:rPr lang="en-US" dirty="0"/>
              <a:t>/planets-transparent-background/</a:t>
            </a:r>
          </a:p>
          <a:p>
            <a:r>
              <a:rPr lang="en-US" dirty="0"/>
              <a:t>https://</a:t>
            </a:r>
            <a:r>
              <a:rPr lang="en-US" dirty="0" err="1"/>
              <a:t>spaceplace.nasa.gov</a:t>
            </a:r>
            <a:r>
              <a:rPr lang="en-US" dirty="0"/>
              <a:t>/menu/solar-system/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Starting at the Sun, create a mnemonic device to remember the order of the planets.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 is for My, Many, Meet…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 is for Very, Venomous…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012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4" name="Google Shape;1764;p123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Why is Pluto not a planet?</a:t>
            </a:r>
            <a:endParaRPr dirty="0"/>
          </a:p>
          <a:p>
            <a:pPr fontAlgn="base"/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A while back, </a:t>
            </a:r>
            <a:r>
              <a:rPr lang="en-US" sz="900" b="1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Pluto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 was the ninth planet from the Sun. It was also the smallest planet.</a:t>
            </a:r>
          </a:p>
          <a:p>
            <a:pPr fontAlgn="base"/>
            <a:endParaRPr lang="en-US" sz="900" b="0" i="0" kern="1200" dirty="0">
              <a:solidFill>
                <a:schemeClr val="tx1"/>
              </a:solidFill>
              <a:effectLst/>
              <a:latin typeface="Girl Scout Display Light" panose="02020003000000000000" pitchFamily="18" charset="0"/>
              <a:ea typeface="+mn-ea"/>
              <a:cs typeface="+mn-cs"/>
            </a:endParaRPr>
          </a:p>
          <a:p>
            <a:pPr fontAlgn="base"/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But not anymore. Poor Pluto. Just how did it get "kicked out" of our family of planets? And who are its "real" family members?</a:t>
            </a:r>
          </a:p>
          <a:p>
            <a:pPr fontAlgn="base"/>
            <a:endParaRPr lang="en-US" sz="900" b="0" i="0" kern="1200" dirty="0">
              <a:solidFill>
                <a:schemeClr val="tx1"/>
              </a:solidFill>
              <a:effectLst/>
              <a:latin typeface="Girl Scout Display Light" panose="02020003000000000000" pitchFamily="18" charset="0"/>
              <a:ea typeface="+mn-ea"/>
              <a:cs typeface="+mn-cs"/>
            </a:endParaRPr>
          </a:p>
          <a:p>
            <a:pPr fontAlgn="base"/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Astronomers have already named three other objects in the solar system that are about the same small size as Pluto. They are </a:t>
            </a:r>
            <a:r>
              <a:rPr lang="en-US" sz="900" b="1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Ceres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 [SEAR-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ees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], </a:t>
            </a:r>
            <a:r>
              <a:rPr lang="en-US" sz="900" b="1" i="0" kern="1200" dirty="0" err="1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Makemake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 (MAH-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kee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-MAH-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kee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], and </a:t>
            </a:r>
            <a:r>
              <a:rPr lang="en-US" sz="900" b="1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Eris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 (AIR-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iss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]. These objects, along with Pluto, are much smaller than the "other" planets.</a:t>
            </a:r>
          </a:p>
          <a:p>
            <a:pPr fontAlgn="base"/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Ceres orbits in the </a:t>
            </a:r>
            <a:r>
              <a:rPr lang="en-US" sz="900" b="1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asteroid belt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 between Mars and Jupiter. </a:t>
            </a:r>
            <a:r>
              <a:rPr lang="en-US" sz="900" b="0" i="0" kern="1200" dirty="0" err="1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Makemake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, like Pluto, is part of the </a:t>
            </a:r>
            <a:r>
              <a:rPr lang="en-US" sz="900" b="1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Kuiper [KI-per] Belt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, which is a region of trillions of icy objects orbiting beyond Neptune. Eris' orbit is even farther out. Astronomers have put these objects into a new family called </a:t>
            </a:r>
            <a:r>
              <a:rPr lang="en-US" sz="900" b="1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dwarf planets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Girl Scout Display Light" panose="02020003000000000000" pitchFamily="18" charset="0"/>
                <a:ea typeface="+mn-ea"/>
                <a:cs typeface="+mn-cs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More fun facts at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spaceplace.nasa.gov</a:t>
            </a:r>
            <a:r>
              <a:rPr lang="en-US" dirty="0"/>
              <a:t>/ice-dwarf/</a:t>
            </a:r>
            <a:r>
              <a:rPr lang="en-US" dirty="0" err="1"/>
              <a:t>en</a:t>
            </a:r>
            <a:r>
              <a:rPr lang="en-US" dirty="0"/>
              <a:t>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/audience/</a:t>
            </a:r>
            <a:r>
              <a:rPr lang="en-US" dirty="0" err="1"/>
              <a:t>forstudents</a:t>
            </a:r>
            <a:r>
              <a:rPr lang="en-US" dirty="0"/>
              <a:t>/k-4/stories/</a:t>
            </a:r>
            <a:r>
              <a:rPr lang="en-US" dirty="0" err="1"/>
              <a:t>nasa</a:t>
            </a:r>
            <a:r>
              <a:rPr lang="en-US" dirty="0"/>
              <a:t>-knows/what-is-pluto-k4.html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solarsystem.nasa.gov</a:t>
            </a:r>
            <a:r>
              <a:rPr lang="en-US" dirty="0"/>
              <a:t>/planets/dwarf-planets/</a:t>
            </a:r>
            <a:r>
              <a:rPr lang="en-US" dirty="0" err="1"/>
              <a:t>pluto</a:t>
            </a:r>
            <a:r>
              <a:rPr lang="en-US" dirty="0"/>
              <a:t>/overview/</a:t>
            </a:r>
            <a:endParaRPr dirty="0"/>
          </a:p>
        </p:txBody>
      </p:sp>
      <p:sp>
        <p:nvSpPr>
          <p:cNvPr id="1765" name="Google Shape;1765;p123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https://</a:t>
            </a:r>
            <a:r>
              <a:rPr lang="en-US" dirty="0" err="1"/>
              <a:t>nineplanets.org</a:t>
            </a:r>
            <a:r>
              <a:rPr lang="en-US" dirty="0"/>
              <a:t>/planets-transparent-background/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solarsystem.nasa.gov</a:t>
            </a:r>
            <a:r>
              <a:rPr lang="en-US" dirty="0"/>
              <a:t>/planets/overview/</a:t>
            </a:r>
          </a:p>
          <a:p>
            <a:r>
              <a:rPr lang="en-US" dirty="0"/>
              <a:t>https://</a:t>
            </a:r>
            <a:r>
              <a:rPr lang="en-US" dirty="0" err="1"/>
              <a:t>spaceplace.nasa.gov</a:t>
            </a:r>
            <a:r>
              <a:rPr lang="en-US" dirty="0"/>
              <a:t>/ice-dwarf/</a:t>
            </a:r>
            <a:r>
              <a:rPr lang="en-US" dirty="0" err="1"/>
              <a:t>en</a:t>
            </a:r>
            <a:r>
              <a:rPr lang="en-US" dirty="0"/>
              <a:t>/</a:t>
            </a:r>
          </a:p>
          <a:p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/content/planets-moons-and-dwarf-planets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923AE-FA5C-8249-A346-5E2ADB9929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97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D6D84-A646-E642-963F-FEAA763E137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359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4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https://nasaspaceplace.tumblr.com/image/154780432247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9" name="Google Shape;399;p4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4269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D6D84-A646-E642-963F-FEAA763E137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9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0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solarsystem.nasa.gov</a:t>
            </a:r>
            <a:r>
              <a:rPr lang="en-US" dirty="0"/>
              <a:t>/resources/925/solar-system-and-beyond-poster-set/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https://spaceplace.nasa.gov/all-about-mercury</a:t>
            </a:r>
            <a:r>
              <a:rPr lang="en-US" dirty="0"/>
              <a:t>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" name="Google Shape;467;p30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0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solarsystem.nasa.gov</a:t>
            </a:r>
            <a:r>
              <a:rPr lang="en-US" dirty="0"/>
              <a:t>/resources/925/solar-system-and-beyond-poster-set/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https://spaceplace.nasa.gov/all-about-venus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" name="Google Shape;467;p30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091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0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solarsystem.nasa.gov</a:t>
            </a:r>
            <a:r>
              <a:rPr lang="en-US" dirty="0"/>
              <a:t>/resources/925/solar-system-and-beyond-poster-set/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https://spaceplace.nasa.gov/all-about-earth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" name="Google Shape;467;p30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238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0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solarsystem.nasa.gov</a:t>
            </a:r>
            <a:r>
              <a:rPr lang="en-US" dirty="0"/>
              <a:t>/resources/925/solar-system-and-beyond-poster-set/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https://spaceplace.nasa.gov/mars-rovers/en/</a:t>
            </a:r>
            <a:r>
              <a:rPr lang="en-US" dirty="0"/>
              <a:t>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mars.nasa.gov</a:t>
            </a:r>
            <a:r>
              <a:rPr lang="en-US" dirty="0"/>
              <a:t>/mars2020/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" name="Google Shape;467;p30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639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0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solarsystem.nasa.gov</a:t>
            </a:r>
            <a:r>
              <a:rPr lang="en-US" dirty="0"/>
              <a:t>/resources/925/solar-system-and-beyond-poster-set/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https://spaceplace.nasa.gov/all-about-jupiter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" name="Google Shape;467;p30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448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696913"/>
            <a:ext cx="5476875" cy="3081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0:notes"/>
          <p:cNvSpPr txBox="1">
            <a:spLocks noGrp="1"/>
          </p:cNvSpPr>
          <p:nvPr>
            <p:ph type="body" idx="1"/>
          </p:nvPr>
        </p:nvSpPr>
        <p:spPr>
          <a:xfrm>
            <a:off x="700405" y="4433049"/>
            <a:ext cx="5603240" cy="416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t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solarsystem.nasa.gov</a:t>
            </a:r>
            <a:r>
              <a:rPr lang="en-US" dirty="0"/>
              <a:t>/resources/925/solar-system-and-beyond-poster-set/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https://spaceplace.nasa.gov/all-about-saturn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67" name="Google Shape;467;p30:notes"/>
          <p:cNvSpPr txBox="1">
            <a:spLocks noGrp="1"/>
          </p:cNvSpPr>
          <p:nvPr>
            <p:ph type="sldNum" idx="12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00" tIns="46550" rIns="93100" bIns="465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19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sv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| Split | No Image | Notched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B5A20E-CC67-4348-8FB0-109571A2A4C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BEF2DCE-B291-7441-9CC7-A4B35062A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0657" y="464503"/>
            <a:ext cx="4259255" cy="425925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CB4564-1B8B-BB47-B835-2E50A478F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8DE8EDEE-2A5C-8941-815C-2EB3F93FA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0658" y="685802"/>
            <a:ext cx="4237781" cy="1875863"/>
          </a:xfrm>
        </p:spPr>
        <p:txBody>
          <a:bodyPr lIns="182880" rIns="182880" anchor="b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</a:t>
            </a:r>
            <a:br>
              <a:rPr lang="en-US" dirty="0"/>
            </a:br>
            <a:r>
              <a:rPr lang="en-US" dirty="0"/>
              <a:t>Multi-line Transition Title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094D0195-A75A-C543-9957-73C42DAB1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0658" y="2569272"/>
            <a:ext cx="4229100" cy="2317054"/>
          </a:xfrm>
        </p:spPr>
        <p:txBody>
          <a:bodyPr lIns="182880" rIns="18288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a multi-line transition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4AEDED2-1F43-A74A-AF8D-BD575099E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99459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8C04CED-61D5-0F48-9D46-1A815CFC0B12}"/>
              </a:ext>
            </a:extLst>
          </p:cNvPr>
          <p:cNvGrpSpPr/>
          <p:nvPr userDrawn="1"/>
        </p:nvGrpSpPr>
        <p:grpSpPr>
          <a:xfrm>
            <a:off x="0" y="-1"/>
            <a:ext cx="9290198" cy="5169387"/>
            <a:chOff x="0" y="-1"/>
            <a:chExt cx="9290198" cy="51693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5D76A34-BECD-DA42-9BAB-803978475D8E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69386"/>
              <a:chOff x="0" y="0"/>
              <a:chExt cx="9144000" cy="5169386"/>
            </a:xfrm>
            <a:solidFill>
              <a:schemeClr val="bg2">
                <a:lumMod val="20000"/>
                <a:lumOff val="80000"/>
                <a:alpha val="30223"/>
              </a:schemeClr>
            </a:solidFill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D353E63-C46D-8C4A-8B81-BDA61A7A5789}"/>
                  </a:ext>
                </a:extLst>
              </p:cNvPr>
              <p:cNvSpPr/>
              <p:nvPr userDrawn="1"/>
            </p:nvSpPr>
            <p:spPr>
              <a:xfrm>
                <a:off x="7315200" y="295835"/>
                <a:ext cx="1828800" cy="20517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51CCFE-F3CB-8445-BED8-CD4E29E8F773}"/>
                  </a:ext>
                </a:extLst>
              </p:cNvPr>
              <p:cNvSpPr/>
              <p:nvPr userDrawn="1"/>
            </p:nvSpPr>
            <p:spPr>
              <a:xfrm>
                <a:off x="5486400" y="2850777"/>
                <a:ext cx="1828800" cy="229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52741C-58F9-D248-B09C-AA80EA876080}"/>
                  </a:ext>
                </a:extLst>
              </p:cNvPr>
              <p:cNvSpPr/>
              <p:nvPr userDrawn="1"/>
            </p:nvSpPr>
            <p:spPr>
              <a:xfrm>
                <a:off x="5486400" y="0"/>
                <a:ext cx="1828800" cy="10970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E431680-6095-D441-A226-AA5B988D4574}"/>
                  </a:ext>
                </a:extLst>
              </p:cNvPr>
              <p:cNvSpPr/>
              <p:nvPr userDrawn="1"/>
            </p:nvSpPr>
            <p:spPr>
              <a:xfrm>
                <a:off x="3657600" y="1021978"/>
                <a:ext cx="1828800" cy="26490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172E28E-95EF-B14D-8379-6CEC6338DC6C}"/>
                  </a:ext>
                </a:extLst>
              </p:cNvPr>
              <p:cNvSpPr/>
              <p:nvPr userDrawn="1"/>
            </p:nvSpPr>
            <p:spPr>
              <a:xfrm>
                <a:off x="1828800" y="0"/>
                <a:ext cx="1828800" cy="18999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DBA8FD-EDF7-0E4F-B5AE-02FCA9554F68}"/>
                  </a:ext>
                </a:extLst>
              </p:cNvPr>
              <p:cNvSpPr/>
              <p:nvPr userDrawn="1"/>
            </p:nvSpPr>
            <p:spPr>
              <a:xfrm>
                <a:off x="1828800" y="3677920"/>
                <a:ext cx="1828800" cy="14655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24155C-38AB-5A41-AB82-8432CA9B4E15}"/>
                  </a:ext>
                </a:extLst>
              </p:cNvPr>
              <p:cNvSpPr/>
              <p:nvPr userDrawn="1"/>
            </p:nvSpPr>
            <p:spPr>
              <a:xfrm>
                <a:off x="0" y="1797558"/>
                <a:ext cx="1828800" cy="3345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C410D-EC5D-5C4F-A860-4AD7727BA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01520" y="2048510"/>
                <a:ext cx="1463040" cy="1463040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ED2AE31-8055-3645-A116-7777A7C9C7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7000212" y="2999548"/>
                <a:ext cx="2468880" cy="1485541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1406DA31-7E9D-D945-91E0-5D36CDF110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b="12868"/>
              <a:stretch/>
            </p:blipFill>
            <p:spPr>
              <a:xfrm>
                <a:off x="3847792" y="3894605"/>
                <a:ext cx="1463040" cy="1274781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312AEE8A-A931-D341-B0B1-CC0E6DE8CB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90500" y="257175"/>
                <a:ext cx="1463457" cy="1371600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40A5C2CE-58A2-944B-AF28-82DA25D8ED1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32991"/>
              <a:stretch/>
            </p:blipFill>
            <p:spPr>
              <a:xfrm>
                <a:off x="3873156" y="0"/>
                <a:ext cx="1371600" cy="781816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FAFFD8BF-AA07-D743-BFD3-30596632DB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65694" y="1231527"/>
                <a:ext cx="1463457" cy="13716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CFC120-6EA1-2649-8297-9007F88A2103}"/>
                </a:ext>
              </a:extLst>
            </p:cNvPr>
            <p:cNvGrpSpPr/>
            <p:nvPr userDrawn="1"/>
          </p:nvGrpSpPr>
          <p:grpSpPr>
            <a:xfrm>
              <a:off x="2028039" y="-1"/>
              <a:ext cx="1371600" cy="1623845"/>
              <a:chOff x="2028039" y="-1"/>
              <a:chExt cx="1371600" cy="1623845"/>
            </a:xfrm>
            <a:solidFill>
              <a:schemeClr val="bg1"/>
            </a:solidFill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9892663E-6616-FA4B-AD74-C1EC2F2941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28039" y="252244"/>
                <a:ext cx="1371600" cy="1371600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B3F5AD5-1EAA-B544-AAF4-A457EBE7F4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29166"/>
              <a:stretch/>
            </p:blipFill>
            <p:spPr>
              <a:xfrm>
                <a:off x="2028039" y="-1"/>
                <a:ext cx="1371600" cy="971551"/>
              </a:xfrm>
              <a:prstGeom prst="rect">
                <a:avLst/>
              </a:prstGeom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5338A2-B54B-5A42-8D66-BAA5C604FD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17445"/>
            <a:stretch/>
          </p:blipFill>
          <p:spPr>
            <a:xfrm>
              <a:off x="2032000" y="3858261"/>
              <a:ext cx="1371600" cy="12852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F81B50-890C-D341-BB8E-A1A2BBD86E0E}"/>
                </a:ext>
              </a:extLst>
            </p:cNvPr>
            <p:cNvSpPr txBox="1"/>
            <p:nvPr userDrawn="1"/>
          </p:nvSpPr>
          <p:spPr>
            <a:xfrm>
              <a:off x="9290198" y="446567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8580" tIns="34290" rIns="68580" bIns="34290" rtlCol="0" anchor="ctr">
              <a:noAutofit/>
            </a:bodyPr>
            <a:lstStyle/>
            <a:p>
              <a:pPr algn="l"/>
              <a:endParaRPr lang="en-US" sz="1013" b="0" i="0" dirty="0">
                <a:latin typeface="Girl Scout Display Light" panose="02020003000000000000" pitchFamily="18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BE909F-626F-FD4B-927A-E7D4CE504C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43015"/>
            <a:stretch/>
          </p:blipFill>
          <p:spPr>
            <a:xfrm>
              <a:off x="5657850" y="-1"/>
              <a:ext cx="1463040" cy="83371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7CE0E31-BF9C-6A4E-84FB-D36455475D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-1" b="-1786"/>
            <a:stretch/>
          </p:blipFill>
          <p:spPr>
            <a:xfrm>
              <a:off x="5674603" y="3037915"/>
              <a:ext cx="1463040" cy="202490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84D1A41-F731-0E48-B81A-C0F49A106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5400000">
              <a:off x="3488337" y="1683466"/>
              <a:ext cx="2194560" cy="138257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F8C1358-1F36-9C41-91AD-F8BF272121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0000">
              <a:off x="7406640" y="510844"/>
              <a:ext cx="1645920" cy="164592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31F82FB-1304-304B-9258-1B3723E89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t="92371"/>
            <a:stretch/>
          </p:blipFill>
          <p:spPr>
            <a:xfrm>
              <a:off x="7492701" y="0"/>
              <a:ext cx="1463040" cy="13951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C39119-C4FC-3947-8A78-A189D52CE249}"/>
                </a:ext>
              </a:extLst>
            </p:cNvPr>
            <p:cNvGrpSpPr/>
            <p:nvPr userDrawn="1"/>
          </p:nvGrpSpPr>
          <p:grpSpPr>
            <a:xfrm>
              <a:off x="190500" y="2075841"/>
              <a:ext cx="1473709" cy="2718803"/>
              <a:chOff x="342900" y="2045970"/>
              <a:chExt cx="1103160" cy="2238704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83C807DD-FEFF-FE4D-AA1E-3E71698F6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045970"/>
                <a:ext cx="1103159" cy="1371600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FBC6ED45-63F6-7548-99A9-8E6F7C2F4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913074"/>
                <a:ext cx="1103160" cy="1371600"/>
              </a:xfrm>
              <a:prstGeom prst="rect">
                <a:avLst/>
              </a:prstGeom>
            </p:spPr>
          </p:pic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1511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9906EAE9-64F8-C84F-AF66-880B4C23F0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174617848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 - Octago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1208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 - Octagon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7978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| Split | No Image | Notched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B5A20E-CC67-4348-8FB0-109571A2A4C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BEF2DCE-B291-7441-9CC7-A4B35062A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0657" y="464503"/>
            <a:ext cx="4259255" cy="425925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CB4564-1B8B-BB47-B835-2E50A478F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8DE8EDEE-2A5C-8941-815C-2EB3F93FA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0658" y="685802"/>
            <a:ext cx="4237781" cy="1875863"/>
          </a:xfrm>
        </p:spPr>
        <p:txBody>
          <a:bodyPr lIns="182880" rIns="182880" anchor="b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</a:t>
            </a:r>
            <a:br>
              <a:rPr lang="en-US" dirty="0"/>
            </a:br>
            <a:r>
              <a:rPr lang="en-US" dirty="0"/>
              <a:t>Multi-line Transition Title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094D0195-A75A-C543-9957-73C42DAB1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0658" y="2569272"/>
            <a:ext cx="4229100" cy="2317054"/>
          </a:xfrm>
        </p:spPr>
        <p:txBody>
          <a:bodyPr lIns="182880" rIns="18288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a multi-line transition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4AEDED2-1F43-A74A-AF8D-BD575099E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GSUSA marks and content used with permission of the Girl Scouts of the USA</a:t>
            </a:r>
          </a:p>
        </p:txBody>
      </p:sp>
    </p:spTree>
    <p:extLst>
      <p:ext uri="{BB962C8B-B14F-4D97-AF65-F5344CB8AC3E}">
        <p14:creationId xmlns:p14="http://schemas.microsoft.com/office/powerpoint/2010/main" val="1770662581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388DD-560B-8644-9873-A24375109417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10389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1574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D8733-2ABE-004F-9A20-2DFA7B01D0FA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latin typeface="Girl Scout Display Light" panose="02020003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22772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w/ Image | Notched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44BBF1-5CDF-E441-B485-1EC5D31B8836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tx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459" y="4972051"/>
            <a:ext cx="550592" cy="1827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GSUSA marks and content used with permission of the Girl Scouts of the USA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38D56E2A-484E-CC4E-91A0-35669DEB06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2569272"/>
            <a:ext cx="4229100" cy="2317054"/>
          </a:xfrm>
        </p:spPr>
        <p:txBody>
          <a:bodyPr lIns="0" anchor="t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A3248E58-E7E6-AF43-A1CB-1A85D648E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3451" y="685802"/>
            <a:ext cx="4237781" cy="1875863"/>
          </a:xfrm>
        </p:spPr>
        <p:txBody>
          <a:bodyPr lIns="0" anchor="b"/>
          <a:lstStyle>
            <a:lvl1pPr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41C91A7-5D4E-1F4B-93B3-1FE9D982BE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09987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ext - Two Line Title | w/ Sub | 1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DA5FCDD-E44F-334D-A198-027701E37BD1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B4C92E-0883-CA44-840F-9E7FD7DF04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D92892-52CD-2644-AE49-E82408D2D96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97A9CA-C371-724A-B7F5-6ED5415376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C93714-179E-274D-A9F0-0C7F7E96C6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15937F-5F21-A048-B76B-B79DFEC9C7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</p:grpSp>
      <p:sp>
        <p:nvSpPr>
          <p:cNvPr id="10" name="Text Placeholder 65">
            <a:extLst>
              <a:ext uri="{FF2B5EF4-FFF2-40B4-BE49-F238E27FC236}">
                <a16:creationId xmlns:a16="http://schemas.microsoft.com/office/drawing/2014/main" id="{B5C6C243-A425-524F-B48B-A6A7C75D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450" y="2220940"/>
            <a:ext cx="8801100" cy="1912698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2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859E6D0A-88C5-7745-93E2-0DDF99B5C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1450" y="1523110"/>
            <a:ext cx="8801100" cy="69421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350" b="1" i="0">
                <a:solidFill>
                  <a:schemeClr val="tx1"/>
                </a:solidFill>
                <a:latin typeface="Girl Scout Text Book" panose="02020003000000000000" pitchFamily="18" charset="0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Type here to enter a multi-line paragraph header.</a:t>
            </a:r>
          </a:p>
        </p:txBody>
      </p:sp>
      <p:sp>
        <p:nvSpPr>
          <p:cNvPr id="12" name="Text Placeholder 65">
            <a:extLst>
              <a:ext uri="{FF2B5EF4-FFF2-40B4-BE49-F238E27FC236}">
                <a16:creationId xmlns:a16="http://schemas.microsoft.com/office/drawing/2014/main" id="{29643761-E02D-C44E-88DC-B8F10563BB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132" y="867160"/>
            <a:ext cx="8801101" cy="484373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Type here to enter a multi-line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1B48549-8997-0E4C-9DBD-1678D7C47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257175"/>
            <a:ext cx="8801100" cy="575117"/>
          </a:xfr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Two-Line Slide Header. Sed Ut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02F21F7C-7CB0-3942-BFBD-285052A053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4283579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84FE284-CC7D-1F49-83AD-895470CCD80A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5AB2F3-0482-8C43-80CB-F8D7A06571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0638D2-D372-2D47-A8BD-45621101F4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25226-C82C-974A-BC69-E688F97B47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223FB71-7C3A-0F40-87E5-EF038366929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2F76B9-CB26-474C-A886-0CFC76EDD0A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</p:grp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048826816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Girl Scou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79571547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E1B830-0FB9-A143-A052-25DB9F60EBF1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8605351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Girl Scou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1107521205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| Faded Mosa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1058075726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8C04CED-61D5-0F48-9D46-1A815CFC0B12}"/>
              </a:ext>
            </a:extLst>
          </p:cNvPr>
          <p:cNvGrpSpPr/>
          <p:nvPr userDrawn="1"/>
        </p:nvGrpSpPr>
        <p:grpSpPr>
          <a:xfrm>
            <a:off x="0" y="-1"/>
            <a:ext cx="9290198" cy="5169387"/>
            <a:chOff x="0" y="-1"/>
            <a:chExt cx="9290198" cy="51693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5D76A34-BECD-DA42-9BAB-803978475D8E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69386"/>
              <a:chOff x="0" y="0"/>
              <a:chExt cx="9144000" cy="5169386"/>
            </a:xfrm>
            <a:solidFill>
              <a:schemeClr val="bg2">
                <a:lumMod val="20000"/>
                <a:lumOff val="80000"/>
                <a:alpha val="30223"/>
              </a:schemeClr>
            </a:solidFill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D353E63-C46D-8C4A-8B81-BDA61A7A5789}"/>
                  </a:ext>
                </a:extLst>
              </p:cNvPr>
              <p:cNvSpPr/>
              <p:nvPr userDrawn="1"/>
            </p:nvSpPr>
            <p:spPr>
              <a:xfrm>
                <a:off x="7315200" y="295835"/>
                <a:ext cx="1828800" cy="20517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51CCFE-F3CB-8445-BED8-CD4E29E8F773}"/>
                  </a:ext>
                </a:extLst>
              </p:cNvPr>
              <p:cNvSpPr/>
              <p:nvPr userDrawn="1"/>
            </p:nvSpPr>
            <p:spPr>
              <a:xfrm>
                <a:off x="5486400" y="2850777"/>
                <a:ext cx="1828800" cy="229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52741C-58F9-D248-B09C-AA80EA876080}"/>
                  </a:ext>
                </a:extLst>
              </p:cNvPr>
              <p:cNvSpPr/>
              <p:nvPr userDrawn="1"/>
            </p:nvSpPr>
            <p:spPr>
              <a:xfrm>
                <a:off x="5486400" y="0"/>
                <a:ext cx="1828800" cy="10970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E431680-6095-D441-A226-AA5B988D4574}"/>
                  </a:ext>
                </a:extLst>
              </p:cNvPr>
              <p:cNvSpPr/>
              <p:nvPr userDrawn="1"/>
            </p:nvSpPr>
            <p:spPr>
              <a:xfrm>
                <a:off x="3657600" y="1021978"/>
                <a:ext cx="1828800" cy="26490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172E28E-95EF-B14D-8379-6CEC6338DC6C}"/>
                  </a:ext>
                </a:extLst>
              </p:cNvPr>
              <p:cNvSpPr/>
              <p:nvPr userDrawn="1"/>
            </p:nvSpPr>
            <p:spPr>
              <a:xfrm>
                <a:off x="1828800" y="0"/>
                <a:ext cx="1828800" cy="18999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DBA8FD-EDF7-0E4F-B5AE-02FCA9554F68}"/>
                  </a:ext>
                </a:extLst>
              </p:cNvPr>
              <p:cNvSpPr/>
              <p:nvPr userDrawn="1"/>
            </p:nvSpPr>
            <p:spPr>
              <a:xfrm>
                <a:off x="1828800" y="3677920"/>
                <a:ext cx="1828800" cy="14655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24155C-38AB-5A41-AB82-8432CA9B4E15}"/>
                  </a:ext>
                </a:extLst>
              </p:cNvPr>
              <p:cNvSpPr/>
              <p:nvPr userDrawn="1"/>
            </p:nvSpPr>
            <p:spPr>
              <a:xfrm>
                <a:off x="0" y="1797558"/>
                <a:ext cx="1828800" cy="3345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C410D-EC5D-5C4F-A860-4AD7727BA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01520" y="2048510"/>
                <a:ext cx="1463040" cy="1463040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ED2AE31-8055-3645-A116-7777A7C9C7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7000212" y="2999548"/>
                <a:ext cx="2468880" cy="1485541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1406DA31-7E9D-D945-91E0-5D36CDF110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b="12868"/>
              <a:stretch/>
            </p:blipFill>
            <p:spPr>
              <a:xfrm>
                <a:off x="3847792" y="3894605"/>
                <a:ext cx="1463040" cy="1274781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312AEE8A-A931-D341-B0B1-CC0E6DE8CB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90500" y="257175"/>
                <a:ext cx="1463457" cy="1371600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40A5C2CE-58A2-944B-AF28-82DA25D8ED1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32991"/>
              <a:stretch/>
            </p:blipFill>
            <p:spPr>
              <a:xfrm>
                <a:off x="3873156" y="0"/>
                <a:ext cx="1371600" cy="781816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FAFFD8BF-AA07-D743-BFD3-30596632DB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65694" y="1231527"/>
                <a:ext cx="1463457" cy="13716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CFC120-6EA1-2649-8297-9007F88A2103}"/>
                </a:ext>
              </a:extLst>
            </p:cNvPr>
            <p:cNvGrpSpPr/>
            <p:nvPr userDrawn="1"/>
          </p:nvGrpSpPr>
          <p:grpSpPr>
            <a:xfrm>
              <a:off x="2028039" y="-1"/>
              <a:ext cx="1371600" cy="1623845"/>
              <a:chOff x="2028039" y="-1"/>
              <a:chExt cx="1371600" cy="1623845"/>
            </a:xfrm>
            <a:solidFill>
              <a:schemeClr val="bg1"/>
            </a:solidFill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9892663E-6616-FA4B-AD74-C1EC2F2941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28039" y="252244"/>
                <a:ext cx="1371600" cy="1371600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B3F5AD5-1EAA-B544-AAF4-A457EBE7F4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29166"/>
              <a:stretch/>
            </p:blipFill>
            <p:spPr>
              <a:xfrm>
                <a:off x="2028039" y="-1"/>
                <a:ext cx="1371600" cy="971551"/>
              </a:xfrm>
              <a:prstGeom prst="rect">
                <a:avLst/>
              </a:prstGeom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5338A2-B54B-5A42-8D66-BAA5C604FD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17445"/>
            <a:stretch/>
          </p:blipFill>
          <p:spPr>
            <a:xfrm>
              <a:off x="2032000" y="3858261"/>
              <a:ext cx="1371600" cy="12852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F81B50-890C-D341-BB8E-A1A2BBD86E0E}"/>
                </a:ext>
              </a:extLst>
            </p:cNvPr>
            <p:cNvSpPr txBox="1"/>
            <p:nvPr userDrawn="1"/>
          </p:nvSpPr>
          <p:spPr>
            <a:xfrm>
              <a:off x="9290198" y="446567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8580" tIns="34290" rIns="68580" bIns="34290" rtlCol="0" anchor="ctr">
              <a:noAutofit/>
            </a:bodyPr>
            <a:lstStyle/>
            <a:p>
              <a:pPr algn="l"/>
              <a:endParaRPr lang="en-US" sz="1013" b="0" i="0" dirty="0">
                <a:latin typeface="Girl Scout Display Light" panose="02020003000000000000" pitchFamily="18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BE909F-626F-FD4B-927A-E7D4CE504C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43015"/>
            <a:stretch/>
          </p:blipFill>
          <p:spPr>
            <a:xfrm>
              <a:off x="5657850" y="-1"/>
              <a:ext cx="1463040" cy="83371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7CE0E31-BF9C-6A4E-84FB-D36455475D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-1" b="-1786"/>
            <a:stretch/>
          </p:blipFill>
          <p:spPr>
            <a:xfrm>
              <a:off x="5674603" y="3037915"/>
              <a:ext cx="1463040" cy="202490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84D1A41-F731-0E48-B81A-C0F49A106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5400000">
              <a:off x="3488337" y="1683466"/>
              <a:ext cx="2194560" cy="138257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F8C1358-1F36-9C41-91AD-F8BF272121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0000">
              <a:off x="7406640" y="510844"/>
              <a:ext cx="1645920" cy="164592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31F82FB-1304-304B-9258-1B3723E89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t="92371"/>
            <a:stretch/>
          </p:blipFill>
          <p:spPr>
            <a:xfrm>
              <a:off x="7492701" y="0"/>
              <a:ext cx="1463040" cy="13951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C39119-C4FC-3947-8A78-A189D52CE249}"/>
                </a:ext>
              </a:extLst>
            </p:cNvPr>
            <p:cNvGrpSpPr/>
            <p:nvPr userDrawn="1"/>
          </p:nvGrpSpPr>
          <p:grpSpPr>
            <a:xfrm>
              <a:off x="190500" y="2075841"/>
              <a:ext cx="1473709" cy="2718803"/>
              <a:chOff x="342900" y="2045970"/>
              <a:chExt cx="1103160" cy="2238704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83C807DD-FEFF-FE4D-AA1E-3E71698F6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045970"/>
                <a:ext cx="1103159" cy="1371600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FBC6ED45-63F6-7548-99A9-8E6F7C2F4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913074"/>
                <a:ext cx="1103160" cy="1371600"/>
              </a:xfrm>
              <a:prstGeom prst="rect">
                <a:avLst/>
              </a:prstGeom>
            </p:spPr>
          </p:pic>
        </p:grpSp>
      </p:grp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1032171914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0073002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D3A6E2-ED17-E54E-AB98-E6C37A95665D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454712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ABA011-B644-C24B-891A-02E1B5DBA9A8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4932849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6850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4305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tatement Slide w/ Image - Barrel Fra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B68434B-9B42-6642-ADD8-D7D18E6B87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1448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421089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83576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85927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2968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60319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0434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D3A6E2-ED17-E54E-AB98-E6C37A95665D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363748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lit Statement Slide w/ Image - Barre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4F3178-FCBE-6F4E-84FF-74DECC57670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21845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598183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73191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88253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753102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30714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155774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50101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834137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1582607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1268243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4758203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368669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044722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ABA011-B644-C24B-891A-02E1B5DBA9A8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196532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255371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3" name="Text Placeholder 65">
            <a:extLst>
              <a:ext uri="{FF2B5EF4-FFF2-40B4-BE49-F238E27FC236}">
                <a16:creationId xmlns:a16="http://schemas.microsoft.com/office/drawing/2014/main" id="{B1316E65-31D2-4249-88FB-626A09E7F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6571754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091747304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BB5F5F65-411D-BC40-B7A8-14B18450E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535252323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Horizont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bg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BB5F5F65-411D-BC40-B7A8-14B18450E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128060022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9906EAE9-64F8-C84F-AF66-880B4C23F0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976216960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 - Octago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GSUSA marks and content used with permission of the Girl Scouts of the USA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90601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 - Octagon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GSUSA marks and content used with permission of the Girl Scouts of the USA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53209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7909-A5C3-F24B-BBAB-6D6B3F66B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9DCE0-803C-7445-A590-8A4AF1AC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982D-7C10-C344-A4D4-9DD4B3F975E7}" type="datetimeFigureOut">
              <a:rPr lang="en-US" smtClean="0"/>
              <a:t>12/22/21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915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Title bar">
  <p:cSld name="Picture with Title ba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81280" y="4610100"/>
            <a:ext cx="772160" cy="4800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10" y="4644059"/>
            <a:ext cx="571500" cy="41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/>
          <p:nvPr/>
        </p:nvSpPr>
        <p:spPr>
          <a:xfrm>
            <a:off x="145791" y="4610100"/>
            <a:ext cx="772160" cy="4800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>
            <a:spLocks noGrp="1"/>
          </p:cNvSpPr>
          <p:nvPr>
            <p:ph type="pic" idx="2"/>
          </p:nvPr>
        </p:nvSpPr>
        <p:spPr>
          <a:xfrm>
            <a:off x="0" y="1147538"/>
            <a:ext cx="9144000" cy="401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350157" y="195632"/>
            <a:ext cx="7322761" cy="71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1236132" y="-558801"/>
            <a:ext cx="6858000" cy="372533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PICTURE WITH TITLE BAR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897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6850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46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DB268D-4499-204A-9F40-3C5C2880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982D-7C10-C344-A4D4-9DD4B3F975E7}" type="datetimeFigureOut">
              <a:rPr lang="en-US" smtClean="0"/>
              <a:t>12/22/21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370E9-9E71-8945-9306-119BA5951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0D019-9AF5-F649-AE63-F4E0A367B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66028-63BB-994E-B9E7-D0D103197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715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, Text Right">
  <p:cSld name="Full bleed, Text Righ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166112" y="4644418"/>
            <a:ext cx="571499" cy="4107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8"/>
          <p:cNvSpPr>
            <a:spLocks noGrp="1"/>
          </p:cNvSpPr>
          <p:nvPr>
            <p:ph type="pic" idx="2"/>
          </p:nvPr>
        </p:nvSpPr>
        <p:spPr>
          <a:xfrm>
            <a:off x="0" y="1134450"/>
            <a:ext cx="9144000" cy="401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4534207" y="1481329"/>
            <a:ext cx="4346705" cy="3229955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1pPr>
            <a:lvl2pPr marL="914378" lvl="1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566" lvl="2" indent="-355591" algn="l">
              <a:spcBef>
                <a:spcPts val="400"/>
              </a:spcBef>
              <a:spcAft>
                <a:spcPts val="0"/>
              </a:spcAft>
              <a:buSzPts val="2000"/>
              <a:buFont typeface="Courier New"/>
              <a:buChar char="o"/>
              <a:defRPr sz="2000"/>
            </a:lvl3pPr>
            <a:lvl4pPr marL="1828754" lvl="3" indent="-355591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5943" lvl="4" indent="-355591" algn="l">
              <a:spcBef>
                <a:spcPts val="400"/>
              </a:spcBef>
              <a:spcAft>
                <a:spcPts val="0"/>
              </a:spcAft>
              <a:buSzPts val="2000"/>
              <a:buFont typeface="Merriweather Sans"/>
              <a:buChar char="–"/>
              <a:defRPr sz="2000"/>
            </a:lvl5pPr>
            <a:lvl6pPr marL="2743132" lvl="5" indent="-34289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350157" y="195632"/>
            <a:ext cx="7322761" cy="71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1236132" y="-558801"/>
            <a:ext cx="6858000" cy="372533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FULL BLEED AND TEXT RIGHT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722134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| Split | No Image | Notched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B5A20E-CC67-4348-8FB0-109571A2A4C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BEF2DCE-B291-7441-9CC7-A4B35062A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0657" y="464503"/>
            <a:ext cx="4259255" cy="425925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CB4564-1B8B-BB47-B835-2E50A478F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8DE8EDEE-2A5C-8941-815C-2EB3F93FA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0658" y="685802"/>
            <a:ext cx="4237781" cy="1875863"/>
          </a:xfrm>
        </p:spPr>
        <p:txBody>
          <a:bodyPr lIns="182880" rIns="182880" anchor="b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</a:t>
            </a:r>
            <a:br>
              <a:rPr lang="en-US" dirty="0"/>
            </a:br>
            <a:r>
              <a:rPr lang="en-US" dirty="0"/>
              <a:t>Multi-line Transition Title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094D0195-A75A-C543-9957-73C42DAB1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0658" y="2569272"/>
            <a:ext cx="4229100" cy="2317054"/>
          </a:xfrm>
        </p:spPr>
        <p:txBody>
          <a:bodyPr lIns="182880" rIns="18288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a multi-line transition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4AEDED2-1F43-A74A-AF8D-BD575099E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21842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459" y="4972051"/>
            <a:ext cx="550592" cy="182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388DD-560B-8644-9873-A24375109417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F26386E-26E8-0B43-9814-29600F648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5535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1574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459" y="4972051"/>
            <a:ext cx="550592" cy="182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D8733-2ABE-004F-9A20-2DFA7B01D0FA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latin typeface="Girl Scout Display Light" panose="02020003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977888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w/ Image | Notched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44BBF1-5CDF-E441-B485-1EC5D31B8836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tx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38D56E2A-484E-CC4E-91A0-35669DEB06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2569272"/>
            <a:ext cx="4229100" cy="2317054"/>
          </a:xfrm>
        </p:spPr>
        <p:txBody>
          <a:bodyPr lIns="0" anchor="t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A3248E58-E7E6-AF43-A1CB-1A85D648E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3451" y="685802"/>
            <a:ext cx="4237781" cy="1875863"/>
          </a:xfrm>
        </p:spPr>
        <p:txBody>
          <a:bodyPr lIns="0" anchor="b"/>
          <a:lstStyle>
            <a:lvl1pPr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41C91A7-5D4E-1F4B-93B3-1FE9D982BE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41375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ext - Two Line Title | w/ Sub | 1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DA5FCDD-E44F-334D-A198-027701E37BD1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B4C92E-0883-CA44-840F-9E7FD7DF04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D92892-52CD-2644-AE49-E82408D2D96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97A9CA-C371-724A-B7F5-6ED5415376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C93714-179E-274D-A9F0-0C7F7E96C6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15937F-5F21-A048-B76B-B79DFEC9C7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E6906C9-2FF7-DF4B-84B1-6DF0623CE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D2E1E067-1CEF-EC49-9AC9-B2D3EDC7C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EB6A98E-6D0C-3743-A3FF-FAA9BC18B9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412C1-1A66-6946-9AAE-D2F5222B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5">
            <a:extLst>
              <a:ext uri="{FF2B5EF4-FFF2-40B4-BE49-F238E27FC236}">
                <a16:creationId xmlns:a16="http://schemas.microsoft.com/office/drawing/2014/main" id="{B5C6C243-A425-524F-B48B-A6A7C75D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450" y="2220940"/>
            <a:ext cx="8801100" cy="1912698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2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859E6D0A-88C5-7745-93E2-0DDF99B5C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1450" y="1523110"/>
            <a:ext cx="8801100" cy="69421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350" b="1" i="0">
                <a:solidFill>
                  <a:schemeClr val="tx1"/>
                </a:solidFill>
                <a:latin typeface="Girl Scout Text Book" panose="02020003000000000000" pitchFamily="18" charset="0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Type here to enter a multi-line paragraph header.</a:t>
            </a:r>
          </a:p>
        </p:txBody>
      </p:sp>
      <p:sp>
        <p:nvSpPr>
          <p:cNvPr id="12" name="Text Placeholder 65">
            <a:extLst>
              <a:ext uri="{FF2B5EF4-FFF2-40B4-BE49-F238E27FC236}">
                <a16:creationId xmlns:a16="http://schemas.microsoft.com/office/drawing/2014/main" id="{29643761-E02D-C44E-88DC-B8F10563BB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132" y="867160"/>
            <a:ext cx="8801101" cy="484373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Type here to enter a multi-line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AB129-6AB3-454E-ABE6-8B5861D84E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1B48549-8997-0E4C-9DBD-1678D7C47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257175"/>
            <a:ext cx="8801100" cy="575117"/>
          </a:xfr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Two-Line Slide Header. Sed Ut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02F21F7C-7CB0-3942-BFBD-285052A053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1994973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84FE284-CC7D-1F49-83AD-895470CCD80A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5AB2F3-0482-8C43-80CB-F8D7A06571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0638D2-D372-2D47-A8BD-45621101F4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25226-C82C-974A-BC69-E688F97B47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223FB71-7C3A-0F40-87E5-EF038366929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2F76B9-CB26-474C-A886-0CFC76EDD0A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9C9C6CA1-9465-3747-B895-E3FD022C0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AEDE4383-6269-354A-BEDE-D5AFA42A5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FF4F0C2B-C185-D647-A13A-676F6F095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80898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Girl Scou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1969756609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Girl Scou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42935033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tatement Slide w/ Image - Barrel Fra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B68434B-9B42-6642-ADD8-D7D18E6B87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1448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891931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| Faded Mosa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35004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8C04CED-61D5-0F48-9D46-1A815CFC0B12}"/>
              </a:ext>
            </a:extLst>
          </p:cNvPr>
          <p:cNvGrpSpPr/>
          <p:nvPr userDrawn="1"/>
        </p:nvGrpSpPr>
        <p:grpSpPr>
          <a:xfrm>
            <a:off x="0" y="-1"/>
            <a:ext cx="9290198" cy="5169387"/>
            <a:chOff x="0" y="-1"/>
            <a:chExt cx="9290198" cy="51693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5D76A34-BECD-DA42-9BAB-803978475D8E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69386"/>
              <a:chOff x="0" y="0"/>
              <a:chExt cx="9144000" cy="5169386"/>
            </a:xfrm>
            <a:solidFill>
              <a:schemeClr val="bg2">
                <a:lumMod val="20000"/>
                <a:lumOff val="80000"/>
                <a:alpha val="30223"/>
              </a:schemeClr>
            </a:solidFill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D353E63-C46D-8C4A-8B81-BDA61A7A5789}"/>
                  </a:ext>
                </a:extLst>
              </p:cNvPr>
              <p:cNvSpPr/>
              <p:nvPr userDrawn="1"/>
            </p:nvSpPr>
            <p:spPr>
              <a:xfrm>
                <a:off x="7315200" y="295835"/>
                <a:ext cx="1828800" cy="20517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51CCFE-F3CB-8445-BED8-CD4E29E8F773}"/>
                  </a:ext>
                </a:extLst>
              </p:cNvPr>
              <p:cNvSpPr/>
              <p:nvPr userDrawn="1"/>
            </p:nvSpPr>
            <p:spPr>
              <a:xfrm>
                <a:off x="5486400" y="2850777"/>
                <a:ext cx="1828800" cy="229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52741C-58F9-D248-B09C-AA80EA876080}"/>
                  </a:ext>
                </a:extLst>
              </p:cNvPr>
              <p:cNvSpPr/>
              <p:nvPr userDrawn="1"/>
            </p:nvSpPr>
            <p:spPr>
              <a:xfrm>
                <a:off x="5486400" y="0"/>
                <a:ext cx="1828800" cy="10970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E431680-6095-D441-A226-AA5B988D4574}"/>
                  </a:ext>
                </a:extLst>
              </p:cNvPr>
              <p:cNvSpPr/>
              <p:nvPr userDrawn="1"/>
            </p:nvSpPr>
            <p:spPr>
              <a:xfrm>
                <a:off x="3657600" y="1021978"/>
                <a:ext cx="1828800" cy="26490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172E28E-95EF-B14D-8379-6CEC6338DC6C}"/>
                  </a:ext>
                </a:extLst>
              </p:cNvPr>
              <p:cNvSpPr/>
              <p:nvPr userDrawn="1"/>
            </p:nvSpPr>
            <p:spPr>
              <a:xfrm>
                <a:off x="1828800" y="0"/>
                <a:ext cx="1828800" cy="18999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DBA8FD-EDF7-0E4F-B5AE-02FCA9554F68}"/>
                  </a:ext>
                </a:extLst>
              </p:cNvPr>
              <p:cNvSpPr/>
              <p:nvPr userDrawn="1"/>
            </p:nvSpPr>
            <p:spPr>
              <a:xfrm>
                <a:off x="1828800" y="3677920"/>
                <a:ext cx="1828800" cy="14655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24155C-38AB-5A41-AB82-8432CA9B4E15}"/>
                  </a:ext>
                </a:extLst>
              </p:cNvPr>
              <p:cNvSpPr/>
              <p:nvPr userDrawn="1"/>
            </p:nvSpPr>
            <p:spPr>
              <a:xfrm>
                <a:off x="0" y="1797558"/>
                <a:ext cx="1828800" cy="3345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C410D-EC5D-5C4F-A860-4AD7727BA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01520" y="2048510"/>
                <a:ext cx="1463040" cy="1463040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ED2AE31-8055-3645-A116-7777A7C9C7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7000212" y="2999548"/>
                <a:ext cx="2468880" cy="1485541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1406DA31-7E9D-D945-91E0-5D36CDF110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b="12868"/>
              <a:stretch/>
            </p:blipFill>
            <p:spPr>
              <a:xfrm>
                <a:off x="3847792" y="3894605"/>
                <a:ext cx="1463040" cy="1274781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312AEE8A-A931-D341-B0B1-CC0E6DE8CB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90500" y="257175"/>
                <a:ext cx="1463457" cy="1371600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40A5C2CE-58A2-944B-AF28-82DA25D8ED1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32991"/>
              <a:stretch/>
            </p:blipFill>
            <p:spPr>
              <a:xfrm>
                <a:off x="3873156" y="0"/>
                <a:ext cx="1371600" cy="781816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FAFFD8BF-AA07-D743-BFD3-30596632DB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65694" y="1231527"/>
                <a:ext cx="1463457" cy="13716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CFC120-6EA1-2649-8297-9007F88A2103}"/>
                </a:ext>
              </a:extLst>
            </p:cNvPr>
            <p:cNvGrpSpPr/>
            <p:nvPr userDrawn="1"/>
          </p:nvGrpSpPr>
          <p:grpSpPr>
            <a:xfrm>
              <a:off x="2028039" y="-1"/>
              <a:ext cx="1371600" cy="1623845"/>
              <a:chOff x="2028039" y="-1"/>
              <a:chExt cx="1371600" cy="1623845"/>
            </a:xfrm>
            <a:solidFill>
              <a:schemeClr val="bg1"/>
            </a:solidFill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9892663E-6616-FA4B-AD74-C1EC2F2941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28039" y="252244"/>
                <a:ext cx="1371600" cy="1371600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B3F5AD5-1EAA-B544-AAF4-A457EBE7F4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29166"/>
              <a:stretch/>
            </p:blipFill>
            <p:spPr>
              <a:xfrm>
                <a:off x="2028039" y="-1"/>
                <a:ext cx="1371600" cy="971551"/>
              </a:xfrm>
              <a:prstGeom prst="rect">
                <a:avLst/>
              </a:prstGeom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5338A2-B54B-5A42-8D66-BAA5C604FD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17445"/>
            <a:stretch/>
          </p:blipFill>
          <p:spPr>
            <a:xfrm>
              <a:off x="2032000" y="3858261"/>
              <a:ext cx="1371600" cy="12852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F81B50-890C-D341-BB8E-A1A2BBD86E0E}"/>
                </a:ext>
              </a:extLst>
            </p:cNvPr>
            <p:cNvSpPr txBox="1"/>
            <p:nvPr userDrawn="1"/>
          </p:nvSpPr>
          <p:spPr>
            <a:xfrm>
              <a:off x="9290198" y="446567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8580" tIns="34290" rIns="68580" bIns="34290" rtlCol="0" anchor="ctr">
              <a:noAutofit/>
            </a:bodyPr>
            <a:lstStyle/>
            <a:p>
              <a:pPr algn="l"/>
              <a:endParaRPr lang="en-US" sz="1013" b="0" i="0" dirty="0">
                <a:latin typeface="Girl Scout Display Light" panose="02020003000000000000" pitchFamily="18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BE909F-626F-FD4B-927A-E7D4CE504C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43015"/>
            <a:stretch/>
          </p:blipFill>
          <p:spPr>
            <a:xfrm>
              <a:off x="5657850" y="-1"/>
              <a:ext cx="1463040" cy="83371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7CE0E31-BF9C-6A4E-84FB-D36455475D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-1" b="-1786"/>
            <a:stretch/>
          </p:blipFill>
          <p:spPr>
            <a:xfrm>
              <a:off x="5674603" y="3037915"/>
              <a:ext cx="1463040" cy="202490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84D1A41-F731-0E48-B81A-C0F49A106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5400000">
              <a:off x="3488337" y="1683466"/>
              <a:ext cx="2194560" cy="138257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F8C1358-1F36-9C41-91AD-F8BF272121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0000">
              <a:off x="7406640" y="510844"/>
              <a:ext cx="1645920" cy="164592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31F82FB-1304-304B-9258-1B3723E89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t="92371"/>
            <a:stretch/>
          </p:blipFill>
          <p:spPr>
            <a:xfrm>
              <a:off x="7492701" y="0"/>
              <a:ext cx="1463040" cy="13951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C39119-C4FC-3947-8A78-A189D52CE249}"/>
                </a:ext>
              </a:extLst>
            </p:cNvPr>
            <p:cNvGrpSpPr/>
            <p:nvPr userDrawn="1"/>
          </p:nvGrpSpPr>
          <p:grpSpPr>
            <a:xfrm>
              <a:off x="190500" y="2075841"/>
              <a:ext cx="1473709" cy="2718803"/>
              <a:chOff x="342900" y="2045970"/>
              <a:chExt cx="1103160" cy="2238704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83C807DD-FEFF-FE4D-AA1E-3E71698F6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045970"/>
                <a:ext cx="1103159" cy="1371600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FBC6ED45-63F6-7548-99A9-8E6F7C2F4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913074"/>
                <a:ext cx="1103160" cy="1371600"/>
              </a:xfrm>
              <a:prstGeom prst="rect">
                <a:avLst/>
              </a:prstGeom>
            </p:spPr>
          </p:pic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432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E1B830-0FB9-A143-A052-25DB9F60EBF1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0054514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D3A6E2-ED17-E54E-AB98-E6C37A95665D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9169916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ABA011-B644-C24B-891A-02E1B5DBA9A8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3685287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6850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597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tatement Slide w/ Image - Barrel Fra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B68434B-9B42-6642-ADD8-D7D18E6B87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1448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4163440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83576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85927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277535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60319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756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lit Statement Slide w/ Image - Barre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4F3178-FCBE-6F4E-84FF-74DECC57670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21845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92031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83576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85927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953760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73191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88253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753102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548314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0837213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9005037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834744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3971952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896469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5704835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4484875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160814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236010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60319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785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3" name="Text Placeholder 65">
            <a:extLst>
              <a:ext uri="{FF2B5EF4-FFF2-40B4-BE49-F238E27FC236}">
                <a16:creationId xmlns:a16="http://schemas.microsoft.com/office/drawing/2014/main" id="{B1316E65-31D2-4249-88FB-626A09E7F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965192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1578879132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BB5F5F65-411D-BC40-B7A8-14B18450E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463708214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9906EAE9-64F8-C84F-AF66-880B4C23F0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244554861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 - Octago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10496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 - Octagon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626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lit Statement Slide w/ Image - Barre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4F3178-FCBE-6F4E-84FF-74DECC57670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21845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92905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73191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88253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753102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4068503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459" y="4972051"/>
            <a:ext cx="550592" cy="182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388DD-560B-8644-9873-A24375109417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F26386E-26E8-0B43-9814-29600F648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3390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172926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050492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733859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49198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127787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986131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278772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965024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865829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3" name="Text Placeholder 65">
            <a:extLst>
              <a:ext uri="{FF2B5EF4-FFF2-40B4-BE49-F238E27FC236}">
                <a16:creationId xmlns:a16="http://schemas.microsoft.com/office/drawing/2014/main" id="{B1316E65-31D2-4249-88FB-626A09E7F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245356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1574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459" y="4972051"/>
            <a:ext cx="550592" cy="182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D8733-2ABE-004F-9A20-2DFA7B01D0FA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latin typeface="Girl Scout Display Light" panose="02020003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5594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28391989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BB5F5F65-411D-BC40-B7A8-14B18450E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407181832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9906EAE9-64F8-C84F-AF66-880B4C23F0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12406612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 - Octago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3996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 - Octagon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5929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| Split | No Image | Notched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B5A20E-CC67-4348-8FB0-109571A2A4C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BEF2DCE-B291-7441-9CC7-A4B35062A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0657" y="464503"/>
            <a:ext cx="4259255" cy="425925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CB4564-1B8B-BB47-B835-2E50A478F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8DE8EDEE-2A5C-8941-815C-2EB3F93FA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0658" y="685802"/>
            <a:ext cx="4237781" cy="1875863"/>
          </a:xfrm>
        </p:spPr>
        <p:txBody>
          <a:bodyPr lIns="182880" rIns="182880" anchor="b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</a:t>
            </a:r>
            <a:br>
              <a:rPr lang="en-US" dirty="0"/>
            </a:br>
            <a:r>
              <a:rPr lang="en-US" dirty="0"/>
              <a:t>Multi-line Transition Title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094D0195-A75A-C543-9957-73C42DAB1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0658" y="2569272"/>
            <a:ext cx="4229100" cy="2317054"/>
          </a:xfrm>
        </p:spPr>
        <p:txBody>
          <a:bodyPr lIns="182880" rIns="18288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a multi-line transition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4AEDED2-1F43-A74A-AF8D-BD575099E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6987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459" y="4972051"/>
            <a:ext cx="550592" cy="182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388DD-560B-8644-9873-A24375109417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F26386E-26E8-0B43-9814-29600F648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13662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1574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459" y="4972051"/>
            <a:ext cx="550592" cy="182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D8733-2ABE-004F-9A20-2DFA7B01D0FA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latin typeface="Girl Scout Display Light" panose="02020003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9050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w/ Image | Notched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44BBF1-5CDF-E441-B485-1EC5D31B8836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tx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38D56E2A-484E-CC4E-91A0-35669DEB06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2569272"/>
            <a:ext cx="4229100" cy="2317054"/>
          </a:xfrm>
        </p:spPr>
        <p:txBody>
          <a:bodyPr lIns="0" anchor="t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A3248E58-E7E6-AF43-A1CB-1A85D648E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3451" y="685802"/>
            <a:ext cx="4237781" cy="1875863"/>
          </a:xfrm>
        </p:spPr>
        <p:txBody>
          <a:bodyPr lIns="0" anchor="b"/>
          <a:lstStyle>
            <a:lvl1pPr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41C91A7-5D4E-1F4B-93B3-1FE9D982BE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693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ext - Two Line Title | w/ Sub | 1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DA5FCDD-E44F-334D-A198-027701E37BD1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B4C92E-0883-CA44-840F-9E7FD7DF04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D92892-52CD-2644-AE49-E82408D2D96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97A9CA-C371-724A-B7F5-6ED5415376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C93714-179E-274D-A9F0-0C7F7E96C6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15937F-5F21-A048-B76B-B79DFEC9C7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E6906C9-2FF7-DF4B-84B1-6DF0623CE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D2E1E067-1CEF-EC49-9AC9-B2D3EDC7C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EB6A98E-6D0C-3743-A3FF-FAA9BC18B9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412C1-1A66-6946-9AAE-D2F5222B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5">
            <a:extLst>
              <a:ext uri="{FF2B5EF4-FFF2-40B4-BE49-F238E27FC236}">
                <a16:creationId xmlns:a16="http://schemas.microsoft.com/office/drawing/2014/main" id="{B5C6C243-A425-524F-B48B-A6A7C75D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450" y="2220940"/>
            <a:ext cx="8801100" cy="1912698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2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859E6D0A-88C5-7745-93E2-0DDF99B5C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1450" y="1523110"/>
            <a:ext cx="8801100" cy="69421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350" b="1" i="0">
                <a:solidFill>
                  <a:schemeClr val="tx1"/>
                </a:solidFill>
                <a:latin typeface="Girl Scout Text Book" panose="02020003000000000000" pitchFamily="18" charset="0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Type here to enter a multi-line paragraph header.</a:t>
            </a:r>
          </a:p>
        </p:txBody>
      </p:sp>
      <p:sp>
        <p:nvSpPr>
          <p:cNvPr id="12" name="Text Placeholder 65">
            <a:extLst>
              <a:ext uri="{FF2B5EF4-FFF2-40B4-BE49-F238E27FC236}">
                <a16:creationId xmlns:a16="http://schemas.microsoft.com/office/drawing/2014/main" id="{29643761-E02D-C44E-88DC-B8F10563BB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132" y="867160"/>
            <a:ext cx="8801101" cy="484373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Type here to enter a multi-line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AB129-6AB3-454E-ABE6-8B5861D84E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1B48549-8997-0E4C-9DBD-1678D7C47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257175"/>
            <a:ext cx="8801100" cy="575117"/>
          </a:xfr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Two-Line Slide Header. Sed Ut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02F21F7C-7CB0-3942-BFBD-285052A053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41207636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w/ Image | Notched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44BBF1-5CDF-E441-B485-1EC5D31B8836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tx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38D56E2A-484E-CC4E-91A0-35669DEB06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2569272"/>
            <a:ext cx="4229100" cy="2317054"/>
          </a:xfrm>
        </p:spPr>
        <p:txBody>
          <a:bodyPr lIns="0" anchor="t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A3248E58-E7E6-AF43-A1CB-1A85D648E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3451" y="685802"/>
            <a:ext cx="4237781" cy="1875863"/>
          </a:xfrm>
        </p:spPr>
        <p:txBody>
          <a:bodyPr lIns="0" anchor="b"/>
          <a:lstStyle>
            <a:lvl1pPr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41C91A7-5D4E-1F4B-93B3-1FE9D982BE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7430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84FE284-CC7D-1F49-83AD-895470CCD80A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5AB2F3-0482-8C43-80CB-F8D7A06571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0638D2-D372-2D47-A8BD-45621101F4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25226-C82C-974A-BC69-E688F97B47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223FB71-7C3A-0F40-87E5-EF038366929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2F76B9-CB26-474C-A886-0CFC76EDD0A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9C9C6CA1-9465-3747-B895-E3FD022C0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AEDE4383-6269-354A-BEDE-D5AFA42A5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FF4F0C2B-C185-D647-A13A-676F6F095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40098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Girl Scou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147310088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Girl Scou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99580477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| Faded Mosa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295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8C04CED-61D5-0F48-9D46-1A815CFC0B12}"/>
              </a:ext>
            </a:extLst>
          </p:cNvPr>
          <p:cNvGrpSpPr/>
          <p:nvPr userDrawn="1"/>
        </p:nvGrpSpPr>
        <p:grpSpPr>
          <a:xfrm>
            <a:off x="0" y="-1"/>
            <a:ext cx="9290198" cy="5169387"/>
            <a:chOff x="0" y="-1"/>
            <a:chExt cx="9290198" cy="51693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5D76A34-BECD-DA42-9BAB-803978475D8E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69386"/>
              <a:chOff x="0" y="0"/>
              <a:chExt cx="9144000" cy="5169386"/>
            </a:xfrm>
            <a:solidFill>
              <a:schemeClr val="bg2">
                <a:lumMod val="20000"/>
                <a:lumOff val="80000"/>
                <a:alpha val="30223"/>
              </a:schemeClr>
            </a:solidFill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D353E63-C46D-8C4A-8B81-BDA61A7A5789}"/>
                  </a:ext>
                </a:extLst>
              </p:cNvPr>
              <p:cNvSpPr/>
              <p:nvPr userDrawn="1"/>
            </p:nvSpPr>
            <p:spPr>
              <a:xfrm>
                <a:off x="7315200" y="295835"/>
                <a:ext cx="1828800" cy="20517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51CCFE-F3CB-8445-BED8-CD4E29E8F773}"/>
                  </a:ext>
                </a:extLst>
              </p:cNvPr>
              <p:cNvSpPr/>
              <p:nvPr userDrawn="1"/>
            </p:nvSpPr>
            <p:spPr>
              <a:xfrm>
                <a:off x="5486400" y="2850777"/>
                <a:ext cx="1828800" cy="229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52741C-58F9-D248-B09C-AA80EA876080}"/>
                  </a:ext>
                </a:extLst>
              </p:cNvPr>
              <p:cNvSpPr/>
              <p:nvPr userDrawn="1"/>
            </p:nvSpPr>
            <p:spPr>
              <a:xfrm>
                <a:off x="5486400" y="0"/>
                <a:ext cx="1828800" cy="10970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E431680-6095-D441-A226-AA5B988D4574}"/>
                  </a:ext>
                </a:extLst>
              </p:cNvPr>
              <p:cNvSpPr/>
              <p:nvPr userDrawn="1"/>
            </p:nvSpPr>
            <p:spPr>
              <a:xfrm>
                <a:off x="3657600" y="1021978"/>
                <a:ext cx="1828800" cy="26490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172E28E-95EF-B14D-8379-6CEC6338DC6C}"/>
                  </a:ext>
                </a:extLst>
              </p:cNvPr>
              <p:cNvSpPr/>
              <p:nvPr userDrawn="1"/>
            </p:nvSpPr>
            <p:spPr>
              <a:xfrm>
                <a:off x="1828800" y="0"/>
                <a:ext cx="1828800" cy="18999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DBA8FD-EDF7-0E4F-B5AE-02FCA9554F68}"/>
                  </a:ext>
                </a:extLst>
              </p:cNvPr>
              <p:cNvSpPr/>
              <p:nvPr userDrawn="1"/>
            </p:nvSpPr>
            <p:spPr>
              <a:xfrm>
                <a:off x="1828800" y="3677920"/>
                <a:ext cx="1828800" cy="14655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24155C-38AB-5A41-AB82-8432CA9B4E15}"/>
                  </a:ext>
                </a:extLst>
              </p:cNvPr>
              <p:cNvSpPr/>
              <p:nvPr userDrawn="1"/>
            </p:nvSpPr>
            <p:spPr>
              <a:xfrm>
                <a:off x="0" y="1797558"/>
                <a:ext cx="1828800" cy="3345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C410D-EC5D-5C4F-A860-4AD7727BA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01520" y="2048510"/>
                <a:ext cx="1463040" cy="1463040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ED2AE31-8055-3645-A116-7777A7C9C7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7000212" y="2999548"/>
                <a:ext cx="2468880" cy="1485541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1406DA31-7E9D-D945-91E0-5D36CDF110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b="12868"/>
              <a:stretch/>
            </p:blipFill>
            <p:spPr>
              <a:xfrm>
                <a:off x="3847792" y="3894605"/>
                <a:ext cx="1463040" cy="1274781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312AEE8A-A931-D341-B0B1-CC0E6DE8CB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90500" y="257175"/>
                <a:ext cx="1463457" cy="1371600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40A5C2CE-58A2-944B-AF28-82DA25D8ED1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32991"/>
              <a:stretch/>
            </p:blipFill>
            <p:spPr>
              <a:xfrm>
                <a:off x="3873156" y="0"/>
                <a:ext cx="1371600" cy="781816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FAFFD8BF-AA07-D743-BFD3-30596632DB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65694" y="1231527"/>
                <a:ext cx="1463457" cy="13716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CFC120-6EA1-2649-8297-9007F88A2103}"/>
                </a:ext>
              </a:extLst>
            </p:cNvPr>
            <p:cNvGrpSpPr/>
            <p:nvPr userDrawn="1"/>
          </p:nvGrpSpPr>
          <p:grpSpPr>
            <a:xfrm>
              <a:off x="2028039" y="-1"/>
              <a:ext cx="1371600" cy="1623845"/>
              <a:chOff x="2028039" y="-1"/>
              <a:chExt cx="1371600" cy="1623845"/>
            </a:xfrm>
            <a:solidFill>
              <a:schemeClr val="bg1"/>
            </a:solidFill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9892663E-6616-FA4B-AD74-C1EC2F2941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28039" y="252244"/>
                <a:ext cx="1371600" cy="1371600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B3F5AD5-1EAA-B544-AAF4-A457EBE7F4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29166"/>
              <a:stretch/>
            </p:blipFill>
            <p:spPr>
              <a:xfrm>
                <a:off x="2028039" y="-1"/>
                <a:ext cx="1371600" cy="971551"/>
              </a:xfrm>
              <a:prstGeom prst="rect">
                <a:avLst/>
              </a:prstGeom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5338A2-B54B-5A42-8D66-BAA5C604FD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17445"/>
            <a:stretch/>
          </p:blipFill>
          <p:spPr>
            <a:xfrm>
              <a:off x="2032000" y="3858261"/>
              <a:ext cx="1371600" cy="12852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F81B50-890C-D341-BB8E-A1A2BBD86E0E}"/>
                </a:ext>
              </a:extLst>
            </p:cNvPr>
            <p:cNvSpPr txBox="1"/>
            <p:nvPr userDrawn="1"/>
          </p:nvSpPr>
          <p:spPr>
            <a:xfrm>
              <a:off x="9290198" y="446567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8580" tIns="34290" rIns="68580" bIns="34290" rtlCol="0" anchor="ctr">
              <a:noAutofit/>
            </a:bodyPr>
            <a:lstStyle/>
            <a:p>
              <a:pPr algn="l"/>
              <a:endParaRPr lang="en-US" sz="1013" b="0" i="0" dirty="0">
                <a:latin typeface="Girl Scout Display Light" panose="02020003000000000000" pitchFamily="18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BE909F-626F-FD4B-927A-E7D4CE504C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43015"/>
            <a:stretch/>
          </p:blipFill>
          <p:spPr>
            <a:xfrm>
              <a:off x="5657850" y="-1"/>
              <a:ext cx="1463040" cy="83371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7CE0E31-BF9C-6A4E-84FB-D36455475D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-1" b="-1786"/>
            <a:stretch/>
          </p:blipFill>
          <p:spPr>
            <a:xfrm>
              <a:off x="5674603" y="3037915"/>
              <a:ext cx="1463040" cy="202490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84D1A41-F731-0E48-B81A-C0F49A106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5400000">
              <a:off x="3488337" y="1683466"/>
              <a:ext cx="2194560" cy="138257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F8C1358-1F36-9C41-91AD-F8BF272121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0000">
              <a:off x="7406640" y="510844"/>
              <a:ext cx="1645920" cy="164592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31F82FB-1304-304B-9258-1B3723E89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t="92371"/>
            <a:stretch/>
          </p:blipFill>
          <p:spPr>
            <a:xfrm>
              <a:off x="7492701" y="0"/>
              <a:ext cx="1463040" cy="13951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C39119-C4FC-3947-8A78-A189D52CE249}"/>
                </a:ext>
              </a:extLst>
            </p:cNvPr>
            <p:cNvGrpSpPr/>
            <p:nvPr userDrawn="1"/>
          </p:nvGrpSpPr>
          <p:grpSpPr>
            <a:xfrm>
              <a:off x="190500" y="2075841"/>
              <a:ext cx="1473709" cy="2718803"/>
              <a:chOff x="342900" y="2045970"/>
              <a:chExt cx="1103160" cy="2238704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83C807DD-FEFF-FE4D-AA1E-3E71698F6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045970"/>
                <a:ext cx="1103159" cy="1371600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FBC6ED45-63F6-7548-99A9-8E6F7C2F4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913074"/>
                <a:ext cx="1103160" cy="1371600"/>
              </a:xfrm>
              <a:prstGeom prst="rect">
                <a:avLst/>
              </a:prstGeom>
            </p:spPr>
          </p:pic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0966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E1B830-0FB9-A143-A052-25DB9F60EBF1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526595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D3A6E2-ED17-E54E-AB98-E6C37A95665D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98992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ABA011-B644-C24B-891A-02E1B5DBA9A8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893816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6850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2610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tatement Slide w/ Image - Barrel Fra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B68434B-9B42-6642-ADD8-D7D18E6B87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1448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15792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ext - Two Line Title | w/ Sub | 1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DA5FCDD-E44F-334D-A198-027701E37BD1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B4C92E-0883-CA44-840F-9E7FD7DF04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D92892-52CD-2644-AE49-E82408D2D96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97A9CA-C371-724A-B7F5-6ED5415376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C93714-179E-274D-A9F0-0C7F7E96C6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15937F-5F21-A048-B76B-B79DFEC9C7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E6906C9-2FF7-DF4B-84B1-6DF0623CE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D2E1E067-1CEF-EC49-9AC9-B2D3EDC7C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EB6A98E-6D0C-3743-A3FF-FAA9BC18B9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412C1-1A66-6946-9AAE-D2F5222B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5">
            <a:extLst>
              <a:ext uri="{FF2B5EF4-FFF2-40B4-BE49-F238E27FC236}">
                <a16:creationId xmlns:a16="http://schemas.microsoft.com/office/drawing/2014/main" id="{B5C6C243-A425-524F-B48B-A6A7C75D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450" y="2220940"/>
            <a:ext cx="8801100" cy="1912698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2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859E6D0A-88C5-7745-93E2-0DDF99B5C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1450" y="1523110"/>
            <a:ext cx="8801100" cy="69421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350" b="1" i="0">
                <a:solidFill>
                  <a:schemeClr val="tx1"/>
                </a:solidFill>
                <a:latin typeface="Girl Scout Text Book" panose="02020003000000000000" pitchFamily="18" charset="0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Type here to enter a multi-line paragraph header.</a:t>
            </a:r>
          </a:p>
        </p:txBody>
      </p:sp>
      <p:sp>
        <p:nvSpPr>
          <p:cNvPr id="12" name="Text Placeholder 65">
            <a:extLst>
              <a:ext uri="{FF2B5EF4-FFF2-40B4-BE49-F238E27FC236}">
                <a16:creationId xmlns:a16="http://schemas.microsoft.com/office/drawing/2014/main" id="{29643761-E02D-C44E-88DC-B8F10563BB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132" y="867160"/>
            <a:ext cx="8801101" cy="484373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Type here to enter a multi-line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AB129-6AB3-454E-ABE6-8B5861D84E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1B48549-8997-0E4C-9DBD-1678D7C47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257175"/>
            <a:ext cx="8801100" cy="575117"/>
          </a:xfr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Two-Line Slide Header. Sed Ut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02F21F7C-7CB0-3942-BFBD-285052A053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82324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83576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85927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21899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60319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366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lit Statement Slide w/ Image - Barre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4F3178-FCBE-6F4E-84FF-74DECC57670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21845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735229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73191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88253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753102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835962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387478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60047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22616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646227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99135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3406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84FE284-CC7D-1F49-83AD-895470CCD80A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5AB2F3-0482-8C43-80CB-F8D7A06571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0638D2-D372-2D47-A8BD-45621101F4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25226-C82C-974A-BC69-E688F97B47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223FB71-7C3A-0F40-87E5-EF038366929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2F76B9-CB26-474C-A886-0CFC76EDD0A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9C9C6CA1-9465-3747-B895-E3FD022C0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AEDE4383-6269-354A-BEDE-D5AFA42A5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FF4F0C2B-C185-D647-A13A-676F6F095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1586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58877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029295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2294000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3" name="Text Placeholder 65">
            <a:extLst>
              <a:ext uri="{FF2B5EF4-FFF2-40B4-BE49-F238E27FC236}">
                <a16:creationId xmlns:a16="http://schemas.microsoft.com/office/drawing/2014/main" id="{B1316E65-31D2-4249-88FB-626A09E7F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381242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422539136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BB5F5F65-411D-BC40-B7A8-14B18450E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427828996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9906EAE9-64F8-C84F-AF66-880B4C23F0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27672143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Cover - Octagon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7938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 - Octagon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532C96-1BEC-4942-9B33-819442A2F76D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2E30726-CDCB-2A45-911C-9EB3E365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22" y="464503"/>
            <a:ext cx="4259255" cy="425925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23" name="Text Placeholder 46">
            <a:extLst>
              <a:ext uri="{FF2B5EF4-FFF2-40B4-BE49-F238E27FC236}">
                <a16:creationId xmlns:a16="http://schemas.microsoft.com/office/drawing/2014/main" id="{63C93653-6F14-C04E-94D4-CDCA850F65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295" y="2579357"/>
            <a:ext cx="4229100" cy="842964"/>
          </a:xfrm>
        </p:spPr>
        <p:txBody>
          <a:bodyPr lIns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Presenter Name:</a:t>
            </a:r>
            <a:br>
              <a:rPr lang="en-US" dirty="0"/>
            </a:br>
            <a:r>
              <a:rPr lang="en-US" dirty="0"/>
              <a:t>Presenter Title:</a:t>
            </a:r>
            <a:br>
              <a:rPr lang="en-US" dirty="0"/>
            </a:br>
            <a:r>
              <a:rPr lang="en-US" dirty="0"/>
              <a:t>Contact Info: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E2CDCA-B714-E84D-B92E-6851A31A3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96" y="1881748"/>
            <a:ext cx="4237781" cy="690002"/>
          </a:xfrm>
        </p:spPr>
        <p:txBody>
          <a:bodyPr lIns="0" anchor="b"/>
          <a:lstStyle>
            <a:lvl1pPr algn="ctr">
              <a:defRPr sz="32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985F80-6863-A24C-8E9E-1FF381E087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426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2340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| Split | No Image | Notched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B5A20E-CC67-4348-8FB0-109571A2A4CD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BEF2DCE-B291-7441-9CC7-A4B35062A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0657" y="464503"/>
            <a:ext cx="4259255" cy="425925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CB4564-1B8B-BB47-B835-2E50A478FD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8DE8EDEE-2A5C-8941-815C-2EB3F93FA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0658" y="685802"/>
            <a:ext cx="4237781" cy="1875863"/>
          </a:xfrm>
        </p:spPr>
        <p:txBody>
          <a:bodyPr lIns="182880" rIns="182880" anchor="b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</a:t>
            </a:r>
            <a:br>
              <a:rPr lang="en-US" dirty="0"/>
            </a:br>
            <a:r>
              <a:rPr lang="en-US" dirty="0"/>
              <a:t>Multi-line Transition Title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094D0195-A75A-C543-9957-73C42DAB1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0658" y="2569272"/>
            <a:ext cx="4229100" cy="2317054"/>
          </a:xfrm>
        </p:spPr>
        <p:txBody>
          <a:bodyPr lIns="182880" rIns="18288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a multi-line transition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4AEDED2-1F43-A74A-AF8D-BD575099E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4782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Girl Scou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370871603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459" y="4972051"/>
            <a:ext cx="550592" cy="182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388DD-560B-8644-9873-A24375109417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F26386E-26E8-0B43-9814-29600F648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80000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2DCCF8-F706-4843-A240-D8DD9F338ACF}"/>
              </a:ext>
            </a:extLst>
          </p:cNvPr>
          <p:cNvSpPr/>
          <p:nvPr userDrawn="1"/>
        </p:nvSpPr>
        <p:spPr>
          <a:xfrm>
            <a:off x="1574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1D935F-262C-BD4D-98DB-5BDD7A0B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013" y="1303475"/>
            <a:ext cx="4215587" cy="2536549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7E0C5006-E502-754E-A6DA-EC6951931B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685800"/>
            <a:ext cx="4229100" cy="3771900"/>
          </a:xfrm>
        </p:spPr>
        <p:txBody>
          <a:bodyPr lIns="0" anchor="ctr">
            <a:noAutofit/>
          </a:bodyPr>
          <a:lstStyle>
            <a:lvl1pPr marL="342900" marR="0" indent="-342900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.</a:t>
            </a:r>
          </a:p>
          <a:p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.</a:t>
            </a:r>
          </a:p>
          <a:p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.</a:t>
            </a:r>
          </a:p>
          <a:p>
            <a:r>
              <a:rPr lang="en-US" dirty="0"/>
              <a:t>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409E1F9-FDCF-F94C-8D1E-2AF03DCE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459" y="4972051"/>
            <a:ext cx="550592" cy="1827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2C9CF-CA7E-EE4E-A535-EDF1F0DB8F87}"/>
              </a:ext>
            </a:extLst>
          </p:cNvPr>
          <p:cNvSpPr txBox="1"/>
          <p:nvPr userDrawn="1"/>
        </p:nvSpPr>
        <p:spPr>
          <a:xfrm>
            <a:off x="778933" y="-23706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algn="l"/>
            <a:endParaRPr lang="en-US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D8733-2ABE-004F-9A20-2DFA7B01D0FA}"/>
              </a:ext>
            </a:extLst>
          </p:cNvPr>
          <p:cNvSpPr txBox="1"/>
          <p:nvPr userDrawn="1"/>
        </p:nvSpPr>
        <p:spPr>
          <a:xfrm>
            <a:off x="266700" y="2227844"/>
            <a:ext cx="4076700" cy="68848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rl Scout Display Light" panose="02020003000000000000" pitchFamily="18" charset="0"/>
                <a:ea typeface="+mj-ea"/>
                <a:cs typeface="+mj-cs"/>
              </a:rPr>
              <a:t>Agenda</a:t>
            </a:r>
            <a:endParaRPr lang="en-US" sz="4400" b="0" i="0" dirty="0">
              <a:latin typeface="Girl Scout Display Light" panose="02020003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2426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w/ Image | Notched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44BBF1-5CDF-E441-B485-1EC5D31B8836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tx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38D56E2A-484E-CC4E-91A0-35669DEB06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3450" y="2569272"/>
            <a:ext cx="4229100" cy="2317054"/>
          </a:xfrm>
        </p:spPr>
        <p:txBody>
          <a:bodyPr lIns="0" anchor="t">
            <a:no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A3248E58-E7E6-AF43-A1CB-1A85D648E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3451" y="685802"/>
            <a:ext cx="4237781" cy="1875863"/>
          </a:xfrm>
        </p:spPr>
        <p:txBody>
          <a:bodyPr lIns="0" anchor="b"/>
          <a:lstStyle>
            <a:lvl1pPr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Multi-line Transition Slide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41C91A7-5D4E-1F4B-93B3-1FE9D982BE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4087" y="419102"/>
            <a:ext cx="43053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295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ext - Two Line Title | w/ Sub | 1 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DA5FCDD-E44F-334D-A198-027701E37BD1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B4C92E-0883-CA44-840F-9E7FD7DF04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D92892-52CD-2644-AE49-E82408D2D96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97A9CA-C371-724A-B7F5-6ED5415376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C93714-179E-274D-A9F0-0C7F7E96C6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F15937F-5F21-A048-B76B-B79DFEC9C7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Text Book" panose="02020003000000000000" pitchFamily="18" charset="0"/>
              </a:endParaRP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4E6906C9-2FF7-DF4B-84B1-6DF0623CE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D2E1E067-1CEF-EC49-9AC9-B2D3EDC7C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EB6A98E-6D0C-3743-A3FF-FAA9BC18B9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412C1-1A66-6946-9AAE-D2F5222B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65">
            <a:extLst>
              <a:ext uri="{FF2B5EF4-FFF2-40B4-BE49-F238E27FC236}">
                <a16:creationId xmlns:a16="http://schemas.microsoft.com/office/drawing/2014/main" id="{B5C6C243-A425-524F-B48B-A6A7C75D28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450" y="2220940"/>
            <a:ext cx="8801100" cy="1912698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2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>
              <a:defRPr sz="10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>
              <a:defRPr sz="9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859E6D0A-88C5-7745-93E2-0DDF99B5C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1450" y="1523110"/>
            <a:ext cx="8801100" cy="69421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350" b="1" i="0">
                <a:solidFill>
                  <a:schemeClr val="tx1"/>
                </a:solidFill>
                <a:latin typeface="Girl Scout Text Book" panose="02020003000000000000" pitchFamily="18" charset="0"/>
                <a:ea typeface="Palatino" pitchFamily="2" charset="77"/>
              </a:defRPr>
            </a:lvl1pPr>
          </a:lstStyle>
          <a:p>
            <a:pPr lvl="0"/>
            <a:r>
              <a:rPr lang="en-US" dirty="0"/>
              <a:t>Type here to enter a multi-line paragraph header.</a:t>
            </a:r>
          </a:p>
        </p:txBody>
      </p:sp>
      <p:sp>
        <p:nvSpPr>
          <p:cNvPr id="12" name="Text Placeholder 65">
            <a:extLst>
              <a:ext uri="{FF2B5EF4-FFF2-40B4-BE49-F238E27FC236}">
                <a16:creationId xmlns:a16="http://schemas.microsoft.com/office/drawing/2014/main" id="{29643761-E02D-C44E-88DC-B8F10563BB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132" y="867160"/>
            <a:ext cx="8801101" cy="484373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Type here to enter a multi-line slide subtitle. Ut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</a:t>
            </a:r>
            <a:r>
              <a:rPr lang="en-US" dirty="0" err="1"/>
              <a:t>exercitationem</a:t>
            </a:r>
            <a:r>
              <a:rPr lang="en-US" dirty="0"/>
              <a:t> </a:t>
            </a:r>
            <a:r>
              <a:rPr lang="en-US" dirty="0" err="1"/>
              <a:t>ullam</a:t>
            </a:r>
            <a:r>
              <a:rPr lang="en-US" dirty="0"/>
              <a:t>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AB129-6AB3-454E-ABE6-8B5861D84E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1B48549-8997-0E4C-9DBD-1678D7C47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257175"/>
            <a:ext cx="8801100" cy="575117"/>
          </a:xfr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a Two-Line Slide Header. Sed Ut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.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02F21F7C-7CB0-3942-BFBD-285052A053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18845941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84FE284-CC7D-1F49-83AD-895470CCD80A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95AB2F3-0482-8C43-80CB-F8D7A06571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0638D2-D372-2D47-A8BD-45621101F4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25226-C82C-974A-BC69-E688F97B47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223FB71-7C3A-0F40-87E5-EF038366929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2F76B9-CB26-474C-A886-0CFC76EDD0A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9C9C6CA1-9465-3747-B895-E3FD022C0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AEDE4383-6269-354A-BEDE-D5AFA42A58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FF4F0C2B-C185-D647-A13A-676F6F095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412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Girl Scou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18401014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Girl Scou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93416067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| Faded Mosa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64994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| Faded Mosa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8C04CED-61D5-0F48-9D46-1A815CFC0B12}"/>
              </a:ext>
            </a:extLst>
          </p:cNvPr>
          <p:cNvGrpSpPr/>
          <p:nvPr userDrawn="1"/>
        </p:nvGrpSpPr>
        <p:grpSpPr>
          <a:xfrm>
            <a:off x="0" y="-1"/>
            <a:ext cx="9290198" cy="5169387"/>
            <a:chOff x="0" y="-1"/>
            <a:chExt cx="9290198" cy="51693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5D76A34-BECD-DA42-9BAB-803978475D8E}"/>
                </a:ext>
              </a:extLst>
            </p:cNvPr>
            <p:cNvGrpSpPr/>
            <p:nvPr userDrawn="1"/>
          </p:nvGrpSpPr>
          <p:grpSpPr>
            <a:xfrm>
              <a:off x="0" y="0"/>
              <a:ext cx="9144000" cy="5169386"/>
              <a:chOff x="0" y="0"/>
              <a:chExt cx="9144000" cy="5169386"/>
            </a:xfrm>
            <a:solidFill>
              <a:schemeClr val="bg2">
                <a:lumMod val="20000"/>
                <a:lumOff val="80000"/>
                <a:alpha val="30223"/>
              </a:schemeClr>
            </a:solidFill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D353E63-C46D-8C4A-8B81-BDA61A7A5789}"/>
                  </a:ext>
                </a:extLst>
              </p:cNvPr>
              <p:cNvSpPr/>
              <p:nvPr userDrawn="1"/>
            </p:nvSpPr>
            <p:spPr>
              <a:xfrm>
                <a:off x="7315200" y="295835"/>
                <a:ext cx="1828800" cy="205179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51CCFE-F3CB-8445-BED8-CD4E29E8F773}"/>
                  </a:ext>
                </a:extLst>
              </p:cNvPr>
              <p:cNvSpPr/>
              <p:nvPr userDrawn="1"/>
            </p:nvSpPr>
            <p:spPr>
              <a:xfrm>
                <a:off x="5486400" y="2850777"/>
                <a:ext cx="1828800" cy="22927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052741C-58F9-D248-B09C-AA80EA876080}"/>
                  </a:ext>
                </a:extLst>
              </p:cNvPr>
              <p:cNvSpPr/>
              <p:nvPr userDrawn="1"/>
            </p:nvSpPr>
            <p:spPr>
              <a:xfrm>
                <a:off x="5486400" y="0"/>
                <a:ext cx="1828800" cy="10970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E431680-6095-D441-A226-AA5B988D4574}"/>
                  </a:ext>
                </a:extLst>
              </p:cNvPr>
              <p:cNvSpPr/>
              <p:nvPr userDrawn="1"/>
            </p:nvSpPr>
            <p:spPr>
              <a:xfrm>
                <a:off x="3657600" y="1021978"/>
                <a:ext cx="1828800" cy="26490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172E28E-95EF-B14D-8379-6CEC6338DC6C}"/>
                  </a:ext>
                </a:extLst>
              </p:cNvPr>
              <p:cNvSpPr/>
              <p:nvPr userDrawn="1"/>
            </p:nvSpPr>
            <p:spPr>
              <a:xfrm>
                <a:off x="1828800" y="0"/>
                <a:ext cx="1828800" cy="18999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DBA8FD-EDF7-0E4F-B5AE-02FCA9554F68}"/>
                  </a:ext>
                </a:extLst>
              </p:cNvPr>
              <p:cNvSpPr/>
              <p:nvPr userDrawn="1"/>
            </p:nvSpPr>
            <p:spPr>
              <a:xfrm>
                <a:off x="1828800" y="3677920"/>
                <a:ext cx="1828800" cy="14655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24155C-38AB-5A41-AB82-8432CA9B4E15}"/>
                  </a:ext>
                </a:extLst>
              </p:cNvPr>
              <p:cNvSpPr/>
              <p:nvPr userDrawn="1"/>
            </p:nvSpPr>
            <p:spPr>
              <a:xfrm>
                <a:off x="0" y="1797558"/>
                <a:ext cx="1828800" cy="3345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0" i="0" dirty="0">
                  <a:latin typeface="Girl Scout Display Light" panose="02020003000000000000" pitchFamily="18" charset="0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C410D-EC5D-5C4F-A860-4AD7727BA7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01520" y="2048510"/>
                <a:ext cx="1463040" cy="1463040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CED2AE31-8055-3645-A116-7777A7C9C73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7000212" y="2999548"/>
                <a:ext cx="2468880" cy="1485541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1406DA31-7E9D-D945-91E0-5D36CDF110F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b="12868"/>
              <a:stretch/>
            </p:blipFill>
            <p:spPr>
              <a:xfrm>
                <a:off x="3847792" y="3894605"/>
                <a:ext cx="1463040" cy="1274781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312AEE8A-A931-D341-B0B1-CC0E6DE8CB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90500" y="257175"/>
                <a:ext cx="1463457" cy="1371600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40A5C2CE-58A2-944B-AF28-82DA25D8ED1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32991"/>
              <a:stretch/>
            </p:blipFill>
            <p:spPr>
              <a:xfrm>
                <a:off x="3873156" y="0"/>
                <a:ext cx="1371600" cy="781816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FAFFD8BF-AA07-D743-BFD3-30596632DB7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665694" y="1231527"/>
                <a:ext cx="1463457" cy="13716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CFC120-6EA1-2649-8297-9007F88A2103}"/>
                </a:ext>
              </a:extLst>
            </p:cNvPr>
            <p:cNvGrpSpPr/>
            <p:nvPr userDrawn="1"/>
          </p:nvGrpSpPr>
          <p:grpSpPr>
            <a:xfrm>
              <a:off x="2028039" y="-1"/>
              <a:ext cx="1371600" cy="1623845"/>
              <a:chOff x="2028039" y="-1"/>
              <a:chExt cx="1371600" cy="1623845"/>
            </a:xfrm>
            <a:solidFill>
              <a:schemeClr val="bg1"/>
            </a:solidFill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9892663E-6616-FA4B-AD74-C1EC2F2941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28039" y="252244"/>
                <a:ext cx="1371600" cy="1371600"/>
              </a:xfrm>
              <a:prstGeom prst="rect">
                <a:avLst/>
              </a:prstGeom>
            </p:spPr>
          </p:pic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B3F5AD5-1EAA-B544-AAF4-A457EBE7F4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t="29166"/>
              <a:stretch/>
            </p:blipFill>
            <p:spPr>
              <a:xfrm>
                <a:off x="2028039" y="-1"/>
                <a:ext cx="1371600" cy="971551"/>
              </a:xfrm>
              <a:prstGeom prst="rect">
                <a:avLst/>
              </a:prstGeom>
            </p:spPr>
          </p:pic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45338A2-B54B-5A42-8D66-BAA5C604FD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b="17445"/>
            <a:stretch/>
          </p:blipFill>
          <p:spPr>
            <a:xfrm>
              <a:off x="2032000" y="3858261"/>
              <a:ext cx="1371600" cy="12852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F81B50-890C-D341-BB8E-A1A2BBD86E0E}"/>
                </a:ext>
              </a:extLst>
            </p:cNvPr>
            <p:cNvSpPr txBox="1"/>
            <p:nvPr userDrawn="1"/>
          </p:nvSpPr>
          <p:spPr>
            <a:xfrm>
              <a:off x="9290198" y="446567"/>
              <a:ext cx="0" cy="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8580" tIns="34290" rIns="68580" bIns="34290" rtlCol="0" anchor="ctr">
              <a:noAutofit/>
            </a:bodyPr>
            <a:lstStyle/>
            <a:p>
              <a:pPr algn="l"/>
              <a:endParaRPr lang="en-US" sz="1013" b="0" i="0" dirty="0">
                <a:latin typeface="Girl Scout Display Light" panose="02020003000000000000" pitchFamily="18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BE909F-626F-FD4B-927A-E7D4CE504C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t="43015"/>
            <a:stretch/>
          </p:blipFill>
          <p:spPr>
            <a:xfrm>
              <a:off x="5657850" y="-1"/>
              <a:ext cx="1463040" cy="83371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7CE0E31-BF9C-6A4E-84FB-D36455475D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-1" b="-1786"/>
            <a:stretch/>
          </p:blipFill>
          <p:spPr>
            <a:xfrm>
              <a:off x="5674603" y="3037915"/>
              <a:ext cx="1463040" cy="202490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84D1A41-F731-0E48-B81A-C0F49A106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5400000">
              <a:off x="3488337" y="1683466"/>
              <a:ext cx="2194560" cy="138257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F8C1358-1F36-9C41-91AD-F8BF272121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0000">
              <a:off x="7406640" y="510844"/>
              <a:ext cx="1645920" cy="164592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31F82FB-1304-304B-9258-1B3723E89F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t="92371"/>
            <a:stretch/>
          </p:blipFill>
          <p:spPr>
            <a:xfrm>
              <a:off x="7492701" y="0"/>
              <a:ext cx="1463040" cy="13951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6C39119-C4FC-3947-8A78-A189D52CE249}"/>
                </a:ext>
              </a:extLst>
            </p:cNvPr>
            <p:cNvGrpSpPr/>
            <p:nvPr userDrawn="1"/>
          </p:nvGrpSpPr>
          <p:grpSpPr>
            <a:xfrm>
              <a:off x="190500" y="2075841"/>
              <a:ext cx="1473709" cy="2718803"/>
              <a:chOff x="342900" y="2045970"/>
              <a:chExt cx="1103160" cy="2238704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83C807DD-FEFF-FE4D-AA1E-3E71698F63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045970"/>
                <a:ext cx="1103159" cy="1371600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FBC6ED45-63F6-7548-99A9-8E6F7C2F49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342900" y="2913074"/>
                <a:ext cx="1103160" cy="1371600"/>
              </a:xfrm>
              <a:prstGeom prst="rect">
                <a:avLst/>
              </a:prstGeom>
            </p:spPr>
          </p:pic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8720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E1B830-0FB9-A143-A052-25DB9F60EBF1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253675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| Girl Scou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C37FA42-A89B-5648-8F72-21F24879C50D}"/>
              </a:ext>
            </a:extLst>
          </p:cNvPr>
          <p:cNvGrpSpPr/>
          <p:nvPr userDrawn="1"/>
        </p:nvGrpSpPr>
        <p:grpSpPr>
          <a:xfrm>
            <a:off x="0" y="4956265"/>
            <a:ext cx="9144000" cy="191143"/>
            <a:chOff x="0" y="4956265"/>
            <a:chExt cx="9144000" cy="1911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329209-52CF-5D4A-83BE-563F5D865D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91462" y="4956265"/>
              <a:ext cx="191143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875B62-E8EE-2140-AD4A-009F303761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82604" y="4956265"/>
              <a:ext cx="191143" cy="1911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856345-6C9A-EB47-A26A-1341CAC7BA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673746" y="4956265"/>
              <a:ext cx="470254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3EFDC8-B491-4A41-9D85-71040528A1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0" y="4956265"/>
              <a:ext cx="8119809" cy="1911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78084D-1213-E04F-9B67-56B7A28A86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101073" y="4956265"/>
              <a:ext cx="191143" cy="19114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0" i="0" dirty="0">
                <a:solidFill>
                  <a:schemeClr val="bg1"/>
                </a:solidFill>
                <a:latin typeface="Girl Scout Display Light" panose="02020003000000000000" pitchFamily="18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99CEFC8-C2C1-5E40-B13B-35DDB0481A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03637" y="4981114"/>
              <a:ext cx="146304" cy="146304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1D9C3A-7FED-9A4E-9049-C223F4A521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203" y="4982552"/>
              <a:ext cx="137160" cy="13716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7CF2EA6-3030-224A-A254-12B2D85CBA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0048" y="4983256"/>
              <a:ext cx="100871" cy="137160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2FECDA4E-ED8D-3841-8294-802387455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708199022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D3A6E2-ED17-E54E-AB98-E6C37A95665D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4959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ABA011-B644-C24B-891A-02E1B5DBA9A8}"/>
              </a:ext>
            </a:extLst>
          </p:cNvPr>
          <p:cNvSpPr/>
          <p:nvPr userDrawn="1"/>
        </p:nvSpPr>
        <p:spPr>
          <a:xfrm>
            <a:off x="0" y="-4612"/>
            <a:ext cx="3038453" cy="51594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bg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2745424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</a:t>
            </a:r>
            <a:r>
              <a:rPr lang="en-US" dirty="0"/>
              <a:t> </a:t>
            </a:r>
            <a:r>
              <a:rPr lang="en-US" dirty="0" err="1"/>
              <a:t>utium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5020337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6850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4069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Statement Slide w/ Image - Barrel Fra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B68434B-9B42-6642-ADD8-D7D18E6B87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61448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11972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83576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4726978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2804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85927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4134116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C0EDCDE-0771-9C4C-89F1-8D32A7CE41C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60319" y="459486"/>
            <a:ext cx="4222750" cy="4224528"/>
          </a:xfrm>
          <a:custGeom>
            <a:avLst/>
            <a:gdLst>
              <a:gd name="connsiteX0" fmla="*/ 759325 w 4222750"/>
              <a:gd name="connsiteY0" fmla="*/ 0 h 4781525"/>
              <a:gd name="connsiteX1" fmla="*/ 1110602 w 4222750"/>
              <a:gd name="connsiteY1" fmla="*/ 0 h 4781525"/>
              <a:gd name="connsiteX2" fmla="*/ 3183587 w 4222750"/>
              <a:gd name="connsiteY2" fmla="*/ 0 h 4781525"/>
              <a:gd name="connsiteX3" fmla="*/ 3384550 w 4222750"/>
              <a:gd name="connsiteY3" fmla="*/ 0 h 4781525"/>
              <a:gd name="connsiteX4" fmla="*/ 3462912 w 4222750"/>
              <a:gd name="connsiteY4" fmla="*/ 0 h 4781525"/>
              <a:gd name="connsiteX5" fmla="*/ 4222750 w 4222750"/>
              <a:gd name="connsiteY5" fmla="*/ 2395380 h 4781525"/>
              <a:gd name="connsiteX6" fmla="*/ 3463425 w 4222750"/>
              <a:gd name="connsiteY6" fmla="*/ 4781525 h 4781525"/>
              <a:gd name="connsiteX7" fmla="*/ 3384550 w 4222750"/>
              <a:gd name="connsiteY7" fmla="*/ 4781525 h 4781525"/>
              <a:gd name="connsiteX8" fmla="*/ 3183587 w 4222750"/>
              <a:gd name="connsiteY8" fmla="*/ 4781525 h 4781525"/>
              <a:gd name="connsiteX9" fmla="*/ 1110602 w 4222750"/>
              <a:gd name="connsiteY9" fmla="*/ 4781525 h 4781525"/>
              <a:gd name="connsiteX10" fmla="*/ 927100 w 4222750"/>
              <a:gd name="connsiteY10" fmla="*/ 4781525 h 4781525"/>
              <a:gd name="connsiteX11" fmla="*/ 759838 w 4222750"/>
              <a:gd name="connsiteY11" fmla="*/ 4781525 h 4781525"/>
              <a:gd name="connsiteX12" fmla="*/ 0 w 4222750"/>
              <a:gd name="connsiteY12" fmla="*/ 2390762 h 4781525"/>
              <a:gd name="connsiteX13" fmla="*/ 759325 w 4222750"/>
              <a:gd name="connsiteY13" fmla="*/ 0 h 478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2750" h="4781525">
                <a:moveTo>
                  <a:pt x="759325" y="0"/>
                </a:moveTo>
                <a:lnTo>
                  <a:pt x="1110602" y="0"/>
                </a:lnTo>
                <a:lnTo>
                  <a:pt x="3183587" y="0"/>
                </a:lnTo>
                <a:lnTo>
                  <a:pt x="3384550" y="0"/>
                </a:lnTo>
                <a:lnTo>
                  <a:pt x="3462912" y="0"/>
                </a:lnTo>
                <a:cubicBezTo>
                  <a:pt x="3462912" y="0"/>
                  <a:pt x="4222750" y="654638"/>
                  <a:pt x="4222750" y="2395380"/>
                </a:cubicBezTo>
                <a:cubicBezTo>
                  <a:pt x="4222750" y="4132530"/>
                  <a:pt x="3463425" y="4781525"/>
                  <a:pt x="3463425" y="4781525"/>
                </a:cubicBezTo>
                <a:lnTo>
                  <a:pt x="3384550" y="4781525"/>
                </a:lnTo>
                <a:lnTo>
                  <a:pt x="3183587" y="4781525"/>
                </a:lnTo>
                <a:lnTo>
                  <a:pt x="1110602" y="4781525"/>
                </a:lnTo>
                <a:lnTo>
                  <a:pt x="927100" y="4781525"/>
                </a:lnTo>
                <a:lnTo>
                  <a:pt x="759838" y="4781525"/>
                </a:lnTo>
                <a:cubicBezTo>
                  <a:pt x="759838" y="4781525"/>
                  <a:pt x="0" y="4128426"/>
                  <a:pt x="0" y="2390762"/>
                </a:cubicBezTo>
                <a:cubicBezTo>
                  <a:pt x="0" y="653099"/>
                  <a:pt x="759325" y="0"/>
                  <a:pt x="759325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584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lit Statement Slide w/ Image - Barre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90100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84F3178-FCBE-6F4E-84FF-74DECC57670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821845" y="459486"/>
            <a:ext cx="4088130" cy="4224528"/>
          </a:xfrm>
          <a:custGeom>
            <a:avLst/>
            <a:gdLst>
              <a:gd name="connsiteX0" fmla="*/ 116806 w 4230026"/>
              <a:gd name="connsiteY0" fmla="*/ 0 h 4800600"/>
              <a:gd name="connsiteX1" fmla="*/ 4113220 w 4230026"/>
              <a:gd name="connsiteY1" fmla="*/ 0 h 4800600"/>
              <a:gd name="connsiteX2" fmla="*/ 4230026 w 4230026"/>
              <a:gd name="connsiteY2" fmla="*/ 116549 h 4800600"/>
              <a:gd name="connsiteX3" fmla="*/ 4230026 w 4230026"/>
              <a:gd name="connsiteY3" fmla="*/ 1070575 h 4800600"/>
              <a:gd name="connsiteX4" fmla="*/ 4230026 w 4230026"/>
              <a:gd name="connsiteY4" fmla="*/ 1528767 h 4800600"/>
              <a:gd name="connsiteX5" fmla="*/ 4230026 w 4230026"/>
              <a:gd name="connsiteY5" fmla="*/ 3241096 h 4800600"/>
              <a:gd name="connsiteX6" fmla="*/ 4181591 w 4230026"/>
              <a:gd name="connsiteY6" fmla="*/ 3335743 h 4800600"/>
              <a:gd name="connsiteX7" fmla="*/ 2183385 w 4230026"/>
              <a:gd name="connsiteY7" fmla="*/ 4778477 h 4800600"/>
              <a:gd name="connsiteX8" fmla="*/ 2046642 w 4230026"/>
              <a:gd name="connsiteY8" fmla="*/ 4778477 h 4800600"/>
              <a:gd name="connsiteX9" fmla="*/ 48435 w 4230026"/>
              <a:gd name="connsiteY9" fmla="*/ 3335743 h 4800600"/>
              <a:gd name="connsiteX10" fmla="*/ 0 w 4230026"/>
              <a:gd name="connsiteY10" fmla="*/ 3241096 h 4800600"/>
              <a:gd name="connsiteX11" fmla="*/ 0 w 4230026"/>
              <a:gd name="connsiteY11" fmla="*/ 1528767 h 4800600"/>
              <a:gd name="connsiteX12" fmla="*/ 0 w 4230026"/>
              <a:gd name="connsiteY12" fmla="*/ 1070575 h 4800600"/>
              <a:gd name="connsiteX13" fmla="*/ 0 w 4230026"/>
              <a:gd name="connsiteY13" fmla="*/ 116549 h 4800600"/>
              <a:gd name="connsiteX14" fmla="*/ 116806 w 4230026"/>
              <a:gd name="connsiteY14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0026" h="4800600">
                <a:moveTo>
                  <a:pt x="116806" y="0"/>
                </a:moveTo>
                <a:lnTo>
                  <a:pt x="4113220" y="0"/>
                </a:lnTo>
                <a:cubicBezTo>
                  <a:pt x="4177632" y="31"/>
                  <a:pt x="4229868" y="52157"/>
                  <a:pt x="4230026" y="116549"/>
                </a:cubicBezTo>
                <a:lnTo>
                  <a:pt x="4230026" y="1070575"/>
                </a:lnTo>
                <a:lnTo>
                  <a:pt x="4230026" y="1528767"/>
                </a:lnTo>
                <a:lnTo>
                  <a:pt x="4230026" y="3241096"/>
                </a:lnTo>
                <a:cubicBezTo>
                  <a:pt x="4230026" y="3278589"/>
                  <a:pt x="4212004" y="3313801"/>
                  <a:pt x="4181591" y="3335743"/>
                </a:cubicBezTo>
                <a:lnTo>
                  <a:pt x="2183385" y="4778477"/>
                </a:lnTo>
                <a:cubicBezTo>
                  <a:pt x="2142576" y="4807975"/>
                  <a:pt x="2087450" y="4807975"/>
                  <a:pt x="2046642" y="4778477"/>
                </a:cubicBezTo>
                <a:lnTo>
                  <a:pt x="48435" y="3335743"/>
                </a:lnTo>
                <a:cubicBezTo>
                  <a:pt x="18021" y="3313801"/>
                  <a:pt x="1" y="3278589"/>
                  <a:pt x="0" y="3241096"/>
                </a:cubicBezTo>
                <a:lnTo>
                  <a:pt x="0" y="1528767"/>
                </a:lnTo>
                <a:lnTo>
                  <a:pt x="0" y="1070575"/>
                </a:lnTo>
                <a:lnTo>
                  <a:pt x="0" y="116549"/>
                </a:lnTo>
                <a:cubicBezTo>
                  <a:pt x="156" y="52157"/>
                  <a:pt x="52394" y="31"/>
                  <a:pt x="11680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10252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Statement Slide w/ Image - Barre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620938-F65E-1248-9491-2B0C43FD3327}"/>
              </a:ext>
            </a:extLst>
          </p:cNvPr>
          <p:cNvSpPr/>
          <p:nvPr userDrawn="1"/>
        </p:nvSpPr>
        <p:spPr>
          <a:xfrm>
            <a:off x="4573191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Text Book" panose="02020003000000000000" pitchFamily="18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73B20D-6AE5-2A44-AB8F-3AE377CF471B}"/>
              </a:ext>
            </a:extLst>
          </p:cNvPr>
          <p:cNvSpPr/>
          <p:nvPr userDrawn="1"/>
        </p:nvSpPr>
        <p:spPr>
          <a:xfrm>
            <a:off x="188253" y="459486"/>
            <a:ext cx="4226522" cy="4224528"/>
          </a:xfrm>
          <a:custGeom>
            <a:avLst/>
            <a:gdLst>
              <a:gd name="connsiteX0" fmla="*/ 3448463 w 5635362"/>
              <a:gd name="connsiteY0" fmla="*/ 0 h 6400800"/>
              <a:gd name="connsiteX1" fmla="*/ 5101644 w 5635362"/>
              <a:gd name="connsiteY1" fmla="*/ 0 h 6400800"/>
              <a:gd name="connsiteX2" fmla="*/ 5129700 w 5635362"/>
              <a:gd name="connsiteY2" fmla="*/ 28116 h 6400800"/>
              <a:gd name="connsiteX3" fmla="*/ 5607247 w 5635362"/>
              <a:gd name="connsiteY3" fmla="*/ 505664 h 6400800"/>
              <a:gd name="connsiteX4" fmla="*/ 5635362 w 5635362"/>
              <a:gd name="connsiteY4" fmla="*/ 533719 h 6400800"/>
              <a:gd name="connsiteX5" fmla="*/ 5635362 w 5635362"/>
              <a:gd name="connsiteY5" fmla="*/ 5867081 h 6400800"/>
              <a:gd name="connsiteX6" fmla="*/ 5607247 w 5635362"/>
              <a:gd name="connsiteY6" fmla="*/ 5895138 h 6400800"/>
              <a:gd name="connsiteX7" fmla="*/ 5129700 w 5635362"/>
              <a:gd name="connsiteY7" fmla="*/ 6372685 h 6400800"/>
              <a:gd name="connsiteX8" fmla="*/ 5101644 w 5635362"/>
              <a:gd name="connsiteY8" fmla="*/ 6400800 h 6400800"/>
              <a:gd name="connsiteX9" fmla="*/ 3759086 w 5635362"/>
              <a:gd name="connsiteY9" fmla="*/ 6400800 h 6400800"/>
              <a:gd name="connsiteX10" fmla="*/ 3448463 w 5635362"/>
              <a:gd name="connsiteY10" fmla="*/ 6400800 h 6400800"/>
              <a:gd name="connsiteX11" fmla="*/ 2186901 w 5635362"/>
              <a:gd name="connsiteY11" fmla="*/ 6400800 h 6400800"/>
              <a:gd name="connsiteX12" fmla="*/ 1732093 w 5635362"/>
              <a:gd name="connsiteY12" fmla="*/ 6400800 h 6400800"/>
              <a:gd name="connsiteX13" fmla="*/ 533719 w 5635362"/>
              <a:gd name="connsiteY13" fmla="*/ 6400800 h 6400800"/>
              <a:gd name="connsiteX14" fmla="*/ 505663 w 5635362"/>
              <a:gd name="connsiteY14" fmla="*/ 6372685 h 6400800"/>
              <a:gd name="connsiteX15" fmla="*/ 28116 w 5635362"/>
              <a:gd name="connsiteY15" fmla="*/ 5895138 h 6400800"/>
              <a:gd name="connsiteX16" fmla="*/ 0 w 5635362"/>
              <a:gd name="connsiteY16" fmla="*/ 5867081 h 6400800"/>
              <a:gd name="connsiteX17" fmla="*/ 0 w 5635362"/>
              <a:gd name="connsiteY17" fmla="*/ 533720 h 6400800"/>
              <a:gd name="connsiteX18" fmla="*/ 28116 w 5635362"/>
              <a:gd name="connsiteY18" fmla="*/ 505664 h 6400800"/>
              <a:gd name="connsiteX19" fmla="*/ 505663 w 5635362"/>
              <a:gd name="connsiteY19" fmla="*/ 28116 h 6400800"/>
              <a:gd name="connsiteX20" fmla="*/ 533719 w 5635362"/>
              <a:gd name="connsiteY20" fmla="*/ 0 h 6400800"/>
              <a:gd name="connsiteX21" fmla="*/ 1732093 w 5635362"/>
              <a:gd name="connsiteY21" fmla="*/ 0 h 6400800"/>
              <a:gd name="connsiteX22" fmla="*/ 2186901 w 5635362"/>
              <a:gd name="connsiteY22" fmla="*/ 0 h 6400800"/>
              <a:gd name="connsiteX23" fmla="*/ 3448463 w 5635362"/>
              <a:gd name="connsiteY23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5362" h="6400800">
                <a:moveTo>
                  <a:pt x="3448463" y="0"/>
                </a:moveTo>
                <a:lnTo>
                  <a:pt x="5101644" y="0"/>
                </a:lnTo>
                <a:cubicBezTo>
                  <a:pt x="5117065" y="226"/>
                  <a:pt x="5129507" y="12691"/>
                  <a:pt x="5129700" y="28116"/>
                </a:cubicBezTo>
                <a:cubicBezTo>
                  <a:pt x="5144338" y="285551"/>
                  <a:pt x="5349839" y="491024"/>
                  <a:pt x="5607247" y="505664"/>
                </a:cubicBezTo>
                <a:cubicBezTo>
                  <a:pt x="5622621" y="506010"/>
                  <a:pt x="5635003" y="518361"/>
                  <a:pt x="5635362" y="533719"/>
                </a:cubicBezTo>
                <a:lnTo>
                  <a:pt x="5635362" y="5867081"/>
                </a:lnTo>
                <a:cubicBezTo>
                  <a:pt x="5635123" y="5882503"/>
                  <a:pt x="5622680" y="5894946"/>
                  <a:pt x="5607247" y="5895138"/>
                </a:cubicBezTo>
                <a:cubicBezTo>
                  <a:pt x="5349839" y="5909775"/>
                  <a:pt x="5144338" y="6115278"/>
                  <a:pt x="5129700" y="6372685"/>
                </a:cubicBezTo>
                <a:cubicBezTo>
                  <a:pt x="5129352" y="6388059"/>
                  <a:pt x="5117000" y="6400441"/>
                  <a:pt x="5101644" y="6400800"/>
                </a:cubicBezTo>
                <a:lnTo>
                  <a:pt x="3759086" y="6400800"/>
                </a:lnTo>
                <a:lnTo>
                  <a:pt x="3448463" y="6400800"/>
                </a:lnTo>
                <a:lnTo>
                  <a:pt x="2186901" y="6400800"/>
                </a:lnTo>
                <a:lnTo>
                  <a:pt x="1732093" y="6400800"/>
                </a:lnTo>
                <a:lnTo>
                  <a:pt x="533719" y="6400800"/>
                </a:lnTo>
                <a:cubicBezTo>
                  <a:pt x="518295" y="6400561"/>
                  <a:pt x="505855" y="6388118"/>
                  <a:pt x="505663" y="6372685"/>
                </a:cubicBezTo>
                <a:cubicBezTo>
                  <a:pt x="491024" y="6115278"/>
                  <a:pt x="285551" y="5909775"/>
                  <a:pt x="28116" y="5895138"/>
                </a:cubicBezTo>
                <a:cubicBezTo>
                  <a:pt x="12757" y="5894790"/>
                  <a:pt x="380" y="5882438"/>
                  <a:pt x="0" y="5867081"/>
                </a:cubicBezTo>
                <a:lnTo>
                  <a:pt x="0" y="533720"/>
                </a:lnTo>
                <a:cubicBezTo>
                  <a:pt x="226" y="518296"/>
                  <a:pt x="12691" y="505856"/>
                  <a:pt x="28116" y="505664"/>
                </a:cubicBezTo>
                <a:cubicBezTo>
                  <a:pt x="285551" y="491024"/>
                  <a:pt x="491024" y="285551"/>
                  <a:pt x="505663" y="28116"/>
                </a:cubicBezTo>
                <a:cubicBezTo>
                  <a:pt x="506010" y="12757"/>
                  <a:pt x="518361" y="380"/>
                  <a:pt x="533719" y="0"/>
                </a:cubicBezTo>
                <a:lnTo>
                  <a:pt x="1732093" y="0"/>
                </a:lnTo>
                <a:lnTo>
                  <a:pt x="2186901" y="0"/>
                </a:lnTo>
                <a:lnTo>
                  <a:pt x="344846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Text Book" panose="02020003000000000000" pitchFamily="18" charset="0"/>
            </a:endParaRP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5688F745-6BD6-A240-ACB9-0E69F40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03CDA041-809F-CC48-9E1D-417B3191B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109" y="1533121"/>
            <a:ext cx="4237781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br>
              <a:rPr lang="en-US" dirty="0"/>
            </a:b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BC5E979-A26D-DD4B-9B65-77582996CA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753102" y="468729"/>
            <a:ext cx="4222098" cy="4224528"/>
          </a:xfrm>
          <a:custGeom>
            <a:avLst/>
            <a:gdLst>
              <a:gd name="connsiteX0" fmla="*/ 1460625 w 4203821"/>
              <a:gd name="connsiteY0" fmla="*/ 0 h 4808560"/>
              <a:gd name="connsiteX1" fmla="*/ 1712914 w 4203821"/>
              <a:gd name="connsiteY1" fmla="*/ 0 h 4808560"/>
              <a:gd name="connsiteX2" fmla="*/ 2297693 w 4203821"/>
              <a:gd name="connsiteY2" fmla="*/ 0 h 4808560"/>
              <a:gd name="connsiteX3" fmla="*/ 2743196 w 4203821"/>
              <a:gd name="connsiteY3" fmla="*/ 0 h 4808560"/>
              <a:gd name="connsiteX4" fmla="*/ 2872120 w 4203821"/>
              <a:gd name="connsiteY4" fmla="*/ 53207 h 4808560"/>
              <a:gd name="connsiteX5" fmla="*/ 4149591 w 4203821"/>
              <a:gd name="connsiteY5" fmla="*/ 1321472 h 4808560"/>
              <a:gd name="connsiteX6" fmla="*/ 4203821 w 4203821"/>
              <a:gd name="connsiteY6" fmla="*/ 1451930 h 4808560"/>
              <a:gd name="connsiteX7" fmla="*/ 4203821 w 4203821"/>
              <a:gd name="connsiteY7" fmla="*/ 3290633 h 4808560"/>
              <a:gd name="connsiteX8" fmla="*/ 4152661 w 4203821"/>
              <a:gd name="connsiteY8" fmla="*/ 3417511 h 4808560"/>
              <a:gd name="connsiteX9" fmla="*/ 2873143 w 4203821"/>
              <a:gd name="connsiteY9" fmla="*/ 4752284 h 4808560"/>
              <a:gd name="connsiteX10" fmla="*/ 2740638 w 4203821"/>
              <a:gd name="connsiteY10" fmla="*/ 4808560 h 4808560"/>
              <a:gd name="connsiteX11" fmla="*/ 2297693 w 4203821"/>
              <a:gd name="connsiteY11" fmla="*/ 4808560 h 4808560"/>
              <a:gd name="connsiteX12" fmla="*/ 1712914 w 4203821"/>
              <a:gd name="connsiteY12" fmla="*/ 4808560 h 4808560"/>
              <a:gd name="connsiteX13" fmla="*/ 1463695 w 4203821"/>
              <a:gd name="connsiteY13" fmla="*/ 4808560 h 4808560"/>
              <a:gd name="connsiteX14" fmla="*/ 1331190 w 4203821"/>
              <a:gd name="connsiteY14" fmla="*/ 4752284 h 4808560"/>
              <a:gd name="connsiteX15" fmla="*/ 51160 w 4203821"/>
              <a:gd name="connsiteY15" fmla="*/ 3417511 h 4808560"/>
              <a:gd name="connsiteX16" fmla="*/ 0 w 4203821"/>
              <a:gd name="connsiteY16" fmla="*/ 3290633 h 4808560"/>
              <a:gd name="connsiteX17" fmla="*/ 0 w 4203821"/>
              <a:gd name="connsiteY17" fmla="*/ 1451930 h 4808560"/>
              <a:gd name="connsiteX18" fmla="*/ 54230 w 4203821"/>
              <a:gd name="connsiteY18" fmla="*/ 1321472 h 4808560"/>
              <a:gd name="connsiteX19" fmla="*/ 1331190 w 4203821"/>
              <a:gd name="connsiteY19" fmla="*/ 53207 h 4808560"/>
              <a:gd name="connsiteX20" fmla="*/ 1460625 w 4203821"/>
              <a:gd name="connsiteY20" fmla="*/ 0 h 480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03821" h="4808560">
                <a:moveTo>
                  <a:pt x="1460625" y="0"/>
                </a:moveTo>
                <a:lnTo>
                  <a:pt x="1712914" y="0"/>
                </a:lnTo>
                <a:lnTo>
                  <a:pt x="2297693" y="0"/>
                </a:lnTo>
                <a:lnTo>
                  <a:pt x="2743196" y="0"/>
                </a:lnTo>
                <a:cubicBezTo>
                  <a:pt x="2791286" y="0"/>
                  <a:pt x="2837842" y="19441"/>
                  <a:pt x="2872120" y="53207"/>
                </a:cubicBezTo>
                <a:lnTo>
                  <a:pt x="4149591" y="1321472"/>
                </a:lnTo>
                <a:cubicBezTo>
                  <a:pt x="4184380" y="1356261"/>
                  <a:pt x="4203821" y="1402816"/>
                  <a:pt x="4203821" y="1451930"/>
                </a:cubicBezTo>
                <a:lnTo>
                  <a:pt x="4203821" y="3290633"/>
                </a:lnTo>
                <a:cubicBezTo>
                  <a:pt x="4203821" y="3337701"/>
                  <a:pt x="4185403" y="3383233"/>
                  <a:pt x="4152661" y="3417511"/>
                </a:cubicBezTo>
                <a:lnTo>
                  <a:pt x="2873143" y="4752284"/>
                </a:lnTo>
                <a:cubicBezTo>
                  <a:pt x="2838354" y="4788096"/>
                  <a:pt x="2790775" y="4808560"/>
                  <a:pt x="2740638" y="4808560"/>
                </a:cubicBezTo>
                <a:lnTo>
                  <a:pt x="2297693" y="4808560"/>
                </a:lnTo>
                <a:lnTo>
                  <a:pt x="1712914" y="4808560"/>
                </a:lnTo>
                <a:lnTo>
                  <a:pt x="1463695" y="4808560"/>
                </a:lnTo>
                <a:cubicBezTo>
                  <a:pt x="1413558" y="4808560"/>
                  <a:pt x="1365979" y="4788096"/>
                  <a:pt x="1331190" y="4752284"/>
                </a:cubicBezTo>
                <a:lnTo>
                  <a:pt x="51160" y="3417511"/>
                </a:lnTo>
                <a:cubicBezTo>
                  <a:pt x="18418" y="3383233"/>
                  <a:pt x="0" y="3338212"/>
                  <a:pt x="0" y="3290633"/>
                </a:cubicBezTo>
                <a:lnTo>
                  <a:pt x="0" y="1451930"/>
                </a:lnTo>
                <a:cubicBezTo>
                  <a:pt x="0" y="1402816"/>
                  <a:pt x="19441" y="1355749"/>
                  <a:pt x="54230" y="1321472"/>
                </a:cubicBezTo>
                <a:lnTo>
                  <a:pt x="1331190" y="53207"/>
                </a:lnTo>
                <a:cubicBezTo>
                  <a:pt x="1365467" y="18929"/>
                  <a:pt x="1412023" y="0"/>
                  <a:pt x="14606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0" i="0"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1859293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767566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471858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| Faded Mosa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6">
            <a:extLst>
              <a:ext uri="{FF2B5EF4-FFF2-40B4-BE49-F238E27FC236}">
                <a16:creationId xmlns:a16="http://schemas.microsoft.com/office/drawing/2014/main" id="{4251B904-3DD3-3D47-BBD7-1D4AFE49FA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E000646E-66C1-D94F-AE64-70359E5E2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38044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12677632-96EF-2842-ACD8-D5A97A513A90}"/>
              </a:ext>
            </a:extLst>
          </p:cNvPr>
          <p:cNvSpPr>
            <a:spLocks noChangeAspect="1"/>
          </p:cNvSpPr>
          <p:nvPr userDrawn="1"/>
        </p:nvSpPr>
        <p:spPr>
          <a:xfrm>
            <a:off x="394094" y="361950"/>
            <a:ext cx="8355812" cy="4572000"/>
          </a:xfrm>
          <a:custGeom>
            <a:avLst/>
            <a:gdLst>
              <a:gd name="connsiteX0" fmla="*/ 9096926 w 11734801"/>
              <a:gd name="connsiteY0" fmla="*/ 0 h 6420861"/>
              <a:gd name="connsiteX1" fmla="*/ 9735042 w 11734801"/>
              <a:gd name="connsiteY1" fmla="*/ 0 h 6420861"/>
              <a:gd name="connsiteX2" fmla="*/ 9938308 w 11734801"/>
              <a:gd name="connsiteY2" fmla="*/ 84206 h 6420861"/>
              <a:gd name="connsiteX3" fmla="*/ 11650473 w 11734801"/>
              <a:gd name="connsiteY3" fmla="*/ 1796372 h 6420861"/>
              <a:gd name="connsiteX4" fmla="*/ 11734801 w 11734801"/>
              <a:gd name="connsiteY4" fmla="*/ 1999637 h 6420861"/>
              <a:gd name="connsiteX5" fmla="*/ 11734801 w 11734801"/>
              <a:gd name="connsiteY5" fmla="*/ 4421224 h 6420861"/>
              <a:gd name="connsiteX6" fmla="*/ 11650594 w 11734801"/>
              <a:gd name="connsiteY6" fmla="*/ 4624490 h 6420861"/>
              <a:gd name="connsiteX7" fmla="*/ 9938430 w 11734801"/>
              <a:gd name="connsiteY7" fmla="*/ 6336654 h 6420861"/>
              <a:gd name="connsiteX8" fmla="*/ 9735165 w 11734801"/>
              <a:gd name="connsiteY8" fmla="*/ 6420861 h 6420861"/>
              <a:gd name="connsiteX9" fmla="*/ 9386778 w 11734801"/>
              <a:gd name="connsiteY9" fmla="*/ 6420861 h 6420861"/>
              <a:gd name="connsiteX10" fmla="*/ 9096926 w 11734801"/>
              <a:gd name="connsiteY10" fmla="*/ 6420861 h 6420861"/>
              <a:gd name="connsiteX11" fmla="*/ 2398093 w 11734801"/>
              <a:gd name="connsiteY11" fmla="*/ 6420861 h 6420861"/>
              <a:gd name="connsiteX12" fmla="*/ 2348025 w 11734801"/>
              <a:gd name="connsiteY12" fmla="*/ 6420861 h 6420861"/>
              <a:gd name="connsiteX13" fmla="*/ 1817799 w 11734801"/>
              <a:gd name="connsiteY13" fmla="*/ 6420861 h 6420861"/>
              <a:gd name="connsiteX14" fmla="*/ 1633011 w 11734801"/>
              <a:gd name="connsiteY14" fmla="*/ 6336654 h 6420861"/>
              <a:gd name="connsiteX15" fmla="*/ 76497 w 11734801"/>
              <a:gd name="connsiteY15" fmla="*/ 4624490 h 6420861"/>
              <a:gd name="connsiteX16" fmla="*/ 0 w 11734801"/>
              <a:gd name="connsiteY16" fmla="*/ 4421224 h 6420861"/>
              <a:gd name="connsiteX17" fmla="*/ 0 w 11734801"/>
              <a:gd name="connsiteY17" fmla="*/ 1999637 h 6420861"/>
              <a:gd name="connsiteX18" fmla="*/ 76497 w 11734801"/>
              <a:gd name="connsiteY18" fmla="*/ 1796372 h 6420861"/>
              <a:gd name="connsiteX19" fmla="*/ 1633011 w 11734801"/>
              <a:gd name="connsiteY19" fmla="*/ 84206 h 6420861"/>
              <a:gd name="connsiteX20" fmla="*/ 1817799 w 11734801"/>
              <a:gd name="connsiteY20" fmla="*/ 0 h 6420861"/>
              <a:gd name="connsiteX21" fmla="*/ 2348025 w 11734801"/>
              <a:gd name="connsiteY21" fmla="*/ 0 h 6420861"/>
              <a:gd name="connsiteX22" fmla="*/ 2398093 w 11734801"/>
              <a:gd name="connsiteY22" fmla="*/ 0 h 6420861"/>
              <a:gd name="connsiteX23" fmla="*/ 9096926 w 11734801"/>
              <a:gd name="connsiteY23" fmla="*/ 0 h 6420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734801" h="6420861">
                <a:moveTo>
                  <a:pt x="9096926" y="0"/>
                </a:moveTo>
                <a:lnTo>
                  <a:pt x="9735042" y="0"/>
                </a:lnTo>
                <a:cubicBezTo>
                  <a:pt x="9811285" y="4"/>
                  <a:pt x="9884403" y="30294"/>
                  <a:pt x="9938308" y="84206"/>
                </a:cubicBezTo>
                <a:lnTo>
                  <a:pt x="11650473" y="1796372"/>
                </a:lnTo>
                <a:cubicBezTo>
                  <a:pt x="11704457" y="1850247"/>
                  <a:pt x="11734801" y="1923377"/>
                  <a:pt x="11734801" y="1999637"/>
                </a:cubicBezTo>
                <a:lnTo>
                  <a:pt x="11734801" y="4421224"/>
                </a:lnTo>
                <a:cubicBezTo>
                  <a:pt x="11734801" y="4497467"/>
                  <a:pt x="11704518" y="4570584"/>
                  <a:pt x="11650594" y="4624490"/>
                </a:cubicBezTo>
                <a:lnTo>
                  <a:pt x="9938430" y="6336654"/>
                </a:lnTo>
                <a:cubicBezTo>
                  <a:pt x="9884524" y="6390578"/>
                  <a:pt x="9811407" y="6420861"/>
                  <a:pt x="9735165" y="6420861"/>
                </a:cubicBezTo>
                <a:lnTo>
                  <a:pt x="9386778" y="6420861"/>
                </a:lnTo>
                <a:lnTo>
                  <a:pt x="9096926" y="6420861"/>
                </a:lnTo>
                <a:lnTo>
                  <a:pt x="2398093" y="6420861"/>
                </a:lnTo>
                <a:lnTo>
                  <a:pt x="2348025" y="6420861"/>
                </a:lnTo>
                <a:lnTo>
                  <a:pt x="1817799" y="6420861"/>
                </a:lnTo>
                <a:cubicBezTo>
                  <a:pt x="1748486" y="6420861"/>
                  <a:pt x="1682016" y="6390578"/>
                  <a:pt x="1633011" y="6336654"/>
                </a:cubicBezTo>
                <a:lnTo>
                  <a:pt x="76497" y="4624490"/>
                </a:lnTo>
                <a:cubicBezTo>
                  <a:pt x="27521" y="4570560"/>
                  <a:pt x="8" y="4497455"/>
                  <a:pt x="0" y="4421224"/>
                </a:cubicBezTo>
                <a:lnTo>
                  <a:pt x="0" y="1999637"/>
                </a:lnTo>
                <a:cubicBezTo>
                  <a:pt x="-11" y="1923407"/>
                  <a:pt x="27505" y="1850290"/>
                  <a:pt x="76497" y="1796372"/>
                </a:cubicBezTo>
                <a:lnTo>
                  <a:pt x="1633011" y="84206"/>
                </a:lnTo>
                <a:cubicBezTo>
                  <a:pt x="1682016" y="30295"/>
                  <a:pt x="1748486" y="4"/>
                  <a:pt x="1817799" y="0"/>
                </a:cubicBezTo>
                <a:lnTo>
                  <a:pt x="2348025" y="0"/>
                </a:lnTo>
                <a:lnTo>
                  <a:pt x="2398093" y="0"/>
                </a:lnTo>
                <a:lnTo>
                  <a:pt x="90969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43616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017191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4446257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7D8C58A-AE62-8045-A30B-5DBC9178C3CC}"/>
              </a:ext>
            </a:extLst>
          </p:cNvPr>
          <p:cNvSpPr>
            <a:spLocks noChangeAspect="1"/>
          </p:cNvSpPr>
          <p:nvPr userDrawn="1"/>
        </p:nvSpPr>
        <p:spPr>
          <a:xfrm>
            <a:off x="383847" y="361950"/>
            <a:ext cx="8376306" cy="4572000"/>
          </a:xfrm>
          <a:custGeom>
            <a:avLst/>
            <a:gdLst>
              <a:gd name="connsiteX0" fmla="*/ 10171130 w 11726828"/>
              <a:gd name="connsiteY0" fmla="*/ 0 h 6400800"/>
              <a:gd name="connsiteX1" fmla="*/ 10690111 w 11726828"/>
              <a:gd name="connsiteY1" fmla="*/ 0 h 6400800"/>
              <a:gd name="connsiteX2" fmla="*/ 10821566 w 11726828"/>
              <a:gd name="connsiteY2" fmla="*/ 77180 h 6400800"/>
              <a:gd name="connsiteX3" fmla="*/ 11726828 w 11726828"/>
              <a:gd name="connsiteY3" fmla="*/ 3200431 h 6400800"/>
              <a:gd name="connsiteX4" fmla="*/ 10821566 w 11726828"/>
              <a:gd name="connsiteY4" fmla="*/ 6323682 h 6400800"/>
              <a:gd name="connsiteX5" fmla="*/ 10690111 w 11726828"/>
              <a:gd name="connsiteY5" fmla="*/ 6400800 h 6400800"/>
              <a:gd name="connsiteX6" fmla="*/ 10554053 w 11726828"/>
              <a:gd name="connsiteY6" fmla="*/ 6400800 h 6400800"/>
              <a:gd name="connsiteX7" fmla="*/ 10171130 w 11726828"/>
              <a:gd name="connsiteY7" fmla="*/ 6400800 h 6400800"/>
              <a:gd name="connsiteX8" fmla="*/ 1555698 w 11726828"/>
              <a:gd name="connsiteY8" fmla="*/ 6400800 h 6400800"/>
              <a:gd name="connsiteX9" fmla="*/ 1180748 w 11726828"/>
              <a:gd name="connsiteY9" fmla="*/ 6400800 h 6400800"/>
              <a:gd name="connsiteX10" fmla="*/ 1036778 w 11726828"/>
              <a:gd name="connsiteY10" fmla="*/ 6400800 h 6400800"/>
              <a:gd name="connsiteX11" fmla="*/ 905261 w 11726828"/>
              <a:gd name="connsiteY11" fmla="*/ 6323682 h 6400800"/>
              <a:gd name="connsiteX12" fmla="*/ 0 w 11726828"/>
              <a:gd name="connsiteY12" fmla="*/ 3200431 h 6400800"/>
              <a:gd name="connsiteX13" fmla="*/ 905261 w 11726828"/>
              <a:gd name="connsiteY13" fmla="*/ 77180 h 6400800"/>
              <a:gd name="connsiteX14" fmla="*/ 1036778 w 11726828"/>
              <a:gd name="connsiteY14" fmla="*/ 0 h 6400800"/>
              <a:gd name="connsiteX15" fmla="*/ 1180748 w 11726828"/>
              <a:gd name="connsiteY15" fmla="*/ 0 h 6400800"/>
              <a:gd name="connsiteX16" fmla="*/ 1555698 w 11726828"/>
              <a:gd name="connsiteY16" fmla="*/ 0 h 6400800"/>
              <a:gd name="connsiteX17" fmla="*/ 10171130 w 11726828"/>
              <a:gd name="connsiteY17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26828" h="6400800">
                <a:moveTo>
                  <a:pt x="10171130" y="0"/>
                </a:moveTo>
                <a:lnTo>
                  <a:pt x="10690111" y="0"/>
                </a:lnTo>
                <a:cubicBezTo>
                  <a:pt x="10730681" y="0"/>
                  <a:pt x="10778011" y="9198"/>
                  <a:pt x="10821566" y="77180"/>
                </a:cubicBezTo>
                <a:cubicBezTo>
                  <a:pt x="11422252" y="1014240"/>
                  <a:pt x="11726828" y="2065090"/>
                  <a:pt x="11726828" y="3200431"/>
                </a:cubicBezTo>
                <a:cubicBezTo>
                  <a:pt x="11726828" y="4335771"/>
                  <a:pt x="11422252" y="5386620"/>
                  <a:pt x="10821566" y="6323682"/>
                </a:cubicBezTo>
                <a:cubicBezTo>
                  <a:pt x="10778011" y="6391663"/>
                  <a:pt x="10730681" y="6400800"/>
                  <a:pt x="10690111" y="6400800"/>
                </a:cubicBezTo>
                <a:lnTo>
                  <a:pt x="10554053" y="6400800"/>
                </a:lnTo>
                <a:lnTo>
                  <a:pt x="10171130" y="6400800"/>
                </a:lnTo>
                <a:lnTo>
                  <a:pt x="1555698" y="6400800"/>
                </a:lnTo>
                <a:lnTo>
                  <a:pt x="1180748" y="6400800"/>
                </a:lnTo>
                <a:lnTo>
                  <a:pt x="1036778" y="6400800"/>
                </a:lnTo>
                <a:cubicBezTo>
                  <a:pt x="996208" y="6400800"/>
                  <a:pt x="948816" y="6391663"/>
                  <a:pt x="905261" y="6323682"/>
                </a:cubicBezTo>
                <a:cubicBezTo>
                  <a:pt x="304577" y="5386620"/>
                  <a:pt x="0" y="4335771"/>
                  <a:pt x="0" y="3200431"/>
                </a:cubicBezTo>
                <a:cubicBezTo>
                  <a:pt x="0" y="2065090"/>
                  <a:pt x="304577" y="1014240"/>
                  <a:pt x="905261" y="77180"/>
                </a:cubicBezTo>
                <a:cubicBezTo>
                  <a:pt x="948816" y="9198"/>
                  <a:pt x="996208" y="0"/>
                  <a:pt x="1036778" y="0"/>
                </a:cubicBezTo>
                <a:lnTo>
                  <a:pt x="1180748" y="0"/>
                </a:lnTo>
                <a:lnTo>
                  <a:pt x="1555698" y="0"/>
                </a:lnTo>
                <a:lnTo>
                  <a:pt x="101711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tx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6583256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 Slide - Octago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solidFill>
                  <a:schemeClr val="bg1"/>
                </a:solidFill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590866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atement Slide - Octagon 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2550256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tatement Slide - Octagon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864FFDF-0EE1-4548-89A3-2FA0DB7F495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303032" y="-1564118"/>
            <a:ext cx="4572000" cy="8424136"/>
          </a:xfrm>
          <a:custGeom>
            <a:avLst/>
            <a:gdLst>
              <a:gd name="connsiteX0" fmla="*/ 0 w 6366241"/>
              <a:gd name="connsiteY0" fmla="*/ 5865120 h 11730113"/>
              <a:gd name="connsiteX1" fmla="*/ 1658978 w 6366241"/>
              <a:gd name="connsiteY1" fmla="*/ 141454 h 11730113"/>
              <a:gd name="connsiteX2" fmla="*/ 1899994 w 6366241"/>
              <a:gd name="connsiteY2" fmla="*/ 15 h 11730113"/>
              <a:gd name="connsiteX3" fmla="*/ 2494504 w 6366241"/>
              <a:gd name="connsiteY3" fmla="*/ 15 h 11730113"/>
              <a:gd name="connsiteX4" fmla="*/ 2494504 w 6366241"/>
              <a:gd name="connsiteY4" fmla="*/ 2 h 11730113"/>
              <a:gd name="connsiteX5" fmla="*/ 3515277 w 6366241"/>
              <a:gd name="connsiteY5" fmla="*/ 2 h 11730113"/>
              <a:gd name="connsiteX6" fmla="*/ 3515277 w 6366241"/>
              <a:gd name="connsiteY6" fmla="*/ 0 h 11730113"/>
              <a:gd name="connsiteX7" fmla="*/ 4466359 w 6366241"/>
              <a:gd name="connsiteY7" fmla="*/ 0 h 11730113"/>
              <a:gd name="connsiteX8" fmla="*/ 4707264 w 6366241"/>
              <a:gd name="connsiteY8" fmla="*/ 141441 h 11730113"/>
              <a:gd name="connsiteX9" fmla="*/ 6366241 w 6366241"/>
              <a:gd name="connsiteY9" fmla="*/ 5865107 h 11730113"/>
              <a:gd name="connsiteX10" fmla="*/ 4707264 w 6366241"/>
              <a:gd name="connsiteY10" fmla="*/ 11588773 h 11730113"/>
              <a:gd name="connsiteX11" fmla="*/ 4466359 w 6366241"/>
              <a:gd name="connsiteY11" fmla="*/ 11730100 h 11730113"/>
              <a:gd name="connsiteX12" fmla="*/ 3515277 w 6366241"/>
              <a:gd name="connsiteY12" fmla="*/ 11730100 h 11730113"/>
              <a:gd name="connsiteX13" fmla="*/ 3515277 w 6366241"/>
              <a:gd name="connsiteY13" fmla="*/ 11730094 h 11730113"/>
              <a:gd name="connsiteX14" fmla="*/ 2850966 w 6366241"/>
              <a:gd name="connsiteY14" fmla="*/ 11730094 h 11730113"/>
              <a:gd name="connsiteX15" fmla="*/ 2850966 w 6366241"/>
              <a:gd name="connsiteY15" fmla="*/ 11730113 h 11730113"/>
              <a:gd name="connsiteX16" fmla="*/ 1899994 w 6366241"/>
              <a:gd name="connsiteY16" fmla="*/ 11730113 h 11730113"/>
              <a:gd name="connsiteX17" fmla="*/ 1658978 w 6366241"/>
              <a:gd name="connsiteY17" fmla="*/ 11588786 h 11730113"/>
              <a:gd name="connsiteX18" fmla="*/ 0 w 6366241"/>
              <a:gd name="connsiteY18" fmla="*/ 5865120 h 1173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66241" h="11730113">
                <a:moveTo>
                  <a:pt x="0" y="5865120"/>
                </a:moveTo>
                <a:cubicBezTo>
                  <a:pt x="0" y="3784496"/>
                  <a:pt x="558166" y="1858710"/>
                  <a:pt x="1658978" y="141454"/>
                </a:cubicBezTo>
                <a:cubicBezTo>
                  <a:pt x="1738797" y="16870"/>
                  <a:pt x="1825647" y="15"/>
                  <a:pt x="1899994" y="15"/>
                </a:cubicBezTo>
                <a:lnTo>
                  <a:pt x="2494504" y="15"/>
                </a:lnTo>
                <a:lnTo>
                  <a:pt x="2494504" y="2"/>
                </a:lnTo>
                <a:lnTo>
                  <a:pt x="3515277" y="2"/>
                </a:lnTo>
                <a:lnTo>
                  <a:pt x="3515277" y="0"/>
                </a:lnTo>
                <a:lnTo>
                  <a:pt x="4466359" y="0"/>
                </a:lnTo>
                <a:cubicBezTo>
                  <a:pt x="4540707" y="0"/>
                  <a:pt x="4627445" y="16857"/>
                  <a:pt x="4707264" y="141441"/>
                </a:cubicBezTo>
                <a:cubicBezTo>
                  <a:pt x="5808076" y="1858697"/>
                  <a:pt x="6366241" y="3784483"/>
                  <a:pt x="6366241" y="5865107"/>
                </a:cubicBezTo>
                <a:cubicBezTo>
                  <a:pt x="6366241" y="7945730"/>
                  <a:pt x="5808076" y="9871515"/>
                  <a:pt x="4707264" y="11588773"/>
                </a:cubicBezTo>
                <a:cubicBezTo>
                  <a:pt x="4627445" y="11713354"/>
                  <a:pt x="4540707" y="11730100"/>
                  <a:pt x="4466359" y="11730100"/>
                </a:cubicBezTo>
                <a:lnTo>
                  <a:pt x="3515277" y="11730100"/>
                </a:lnTo>
                <a:lnTo>
                  <a:pt x="3515277" y="11730094"/>
                </a:lnTo>
                <a:lnTo>
                  <a:pt x="2850966" y="11730094"/>
                </a:lnTo>
                <a:lnTo>
                  <a:pt x="2850966" y="11730113"/>
                </a:lnTo>
                <a:lnTo>
                  <a:pt x="1899994" y="11730113"/>
                </a:lnTo>
                <a:cubicBezTo>
                  <a:pt x="1825646" y="11730113"/>
                  <a:pt x="1738797" y="11713367"/>
                  <a:pt x="1658978" y="11588786"/>
                </a:cubicBezTo>
                <a:cubicBezTo>
                  <a:pt x="558165" y="9871528"/>
                  <a:pt x="0" y="7945743"/>
                  <a:pt x="0" y="5865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97FB8B-39FD-814E-99F6-55C239257F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81B50-890C-D341-BB8E-A1A2BBD86E0E}"/>
              </a:ext>
            </a:extLst>
          </p:cNvPr>
          <p:cNvSpPr txBox="1"/>
          <p:nvPr userDrawn="1"/>
        </p:nvSpPr>
        <p:spPr>
          <a:xfrm>
            <a:off x="9290198" y="4465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none" lIns="68580" tIns="34290" rIns="68580" bIns="34290" rtlCol="0" anchor="ctr">
            <a:noAutofit/>
          </a:bodyPr>
          <a:lstStyle/>
          <a:p>
            <a:pPr algn="l"/>
            <a:endParaRPr lang="en-US" sz="1013" b="0" i="0" dirty="0">
              <a:latin typeface="Girl Scout Display Light" panose="02020003000000000000" pitchFamily="18" charset="0"/>
            </a:endParaRP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5C4A3A83-A37A-0947-981A-C1360B046A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6E84429-496C-B24C-A697-06D99AFB2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175" y="1533121"/>
            <a:ext cx="8629650" cy="2077261"/>
          </a:xfrm>
        </p:spPr>
        <p:txBody>
          <a:bodyPr lIns="182880" rIns="182880"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smtClean="0">
                <a:effectLst/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text.</a:t>
            </a:r>
            <a:br>
              <a:rPr lang="en-US" dirty="0"/>
            </a:br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661526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  <p:sp>
        <p:nvSpPr>
          <p:cNvPr id="13" name="Text Placeholder 65">
            <a:extLst>
              <a:ext uri="{FF2B5EF4-FFF2-40B4-BE49-F238E27FC236}">
                <a16:creationId xmlns:a16="http://schemas.microsoft.com/office/drawing/2014/main" id="{B1316E65-31D2-4249-88FB-626A09E7F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28273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Slide | Vertical Spli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33C2-BFC9-3944-9A8D-09C0DE3E47DB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3450" y="685800"/>
            <a:ext cx="4210050" cy="37719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lnSpc>
                <a:spcPct val="100000"/>
              </a:lnSpc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685800"/>
            <a:ext cx="4239469" cy="3771900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90530594-3291-D546-979F-F6FEDB82D3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1" y="0"/>
            <a:ext cx="4229100" cy="25717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73659048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| Horizontal Spli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1A83D2-79D7-5B49-9040-02CA8BB752AA}"/>
              </a:ext>
            </a:extLst>
          </p:cNvPr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b="0" i="0" dirty="0">
              <a:solidFill>
                <a:schemeClr val="bg1"/>
              </a:solidFill>
              <a:latin typeface="Girl Scout Display Light" panose="02020003000000000000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D97D4-FA4C-1741-8CE0-31EA178DE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1" name="Text Placeholder 65">
            <a:extLst>
              <a:ext uri="{FF2B5EF4-FFF2-40B4-BE49-F238E27FC236}">
                <a16:creationId xmlns:a16="http://schemas.microsoft.com/office/drawing/2014/main" id="{5C4F27EF-C6A7-8745-8CA0-9B977435F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665312"/>
            <a:ext cx="8763000" cy="23067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  <a:lvl2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2pPr>
            <a:lvl3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3pPr>
            <a:lvl4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4pPr>
            <a:lvl5pPr algn="ctr">
              <a:defRPr sz="18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5pPr>
          </a:lstStyle>
          <a:p>
            <a:pPr lvl="0"/>
            <a:r>
              <a:rPr lang="en-US" dirty="0"/>
              <a:t>Paragraph </a:t>
            </a:r>
            <a:r>
              <a:rPr lang="en-US" dirty="0" err="1"/>
              <a:t>Subheader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4" name="Footer Placeholder 83">
            <a:extLst>
              <a:ext uri="{FF2B5EF4-FFF2-40B4-BE49-F238E27FC236}">
                <a16:creationId xmlns:a16="http://schemas.microsoft.com/office/drawing/2014/main" id="{E0BB6FCB-50C1-F442-B51B-1E4F33EA7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©2021 Girl Scouts of the USA. All Rights Reserved.  Not for public distribution.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D969DEC3-AE13-954A-B4A5-016AA7947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1" y="361950"/>
            <a:ext cx="8773369" cy="2115032"/>
          </a:xfrm>
        </p:spPr>
        <p:txBody>
          <a:bodyPr anchor="ctr"/>
          <a:lstStyle>
            <a:lvl1pPr algn="ctr">
              <a:defRPr sz="2400" b="0" i="0">
                <a:solidFill>
                  <a:schemeClr val="tx1"/>
                </a:solidFill>
                <a:latin typeface="Girl Scout Display Light" panose="02020003000000000000" pitchFamily="18" charset="0"/>
              </a:defRPr>
            </a:lvl1pPr>
          </a:lstStyle>
          <a:p>
            <a:r>
              <a:rPr lang="en-US" dirty="0"/>
              <a:t>Type Here to Enter a Single Line Slide Header.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BB5F5F65-411D-BC40-B7A8-14B18450E0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500" y="-1"/>
            <a:ext cx="8809781" cy="2571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pPr lvl="0"/>
            <a:r>
              <a:rPr lang="en-US" dirty="0"/>
              <a:t>Type here to enter the presentation section name.</a:t>
            </a:r>
          </a:p>
        </p:txBody>
      </p:sp>
    </p:spTree>
    <p:extLst>
      <p:ext uri="{BB962C8B-B14F-4D97-AF65-F5344CB8AC3E}">
        <p14:creationId xmlns:p14="http://schemas.microsoft.com/office/powerpoint/2010/main" val="229015287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23.xml"/><Relationship Id="rId34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33" Type="http://schemas.openxmlformats.org/officeDocument/2006/relationships/slideLayout" Target="../slideLayouts/slideLayout135.xml"/><Relationship Id="rId38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32" Type="http://schemas.openxmlformats.org/officeDocument/2006/relationships/slideLayout" Target="../slideLayouts/slideLayout134.xml"/><Relationship Id="rId37" Type="http://schemas.openxmlformats.org/officeDocument/2006/relationships/slideLayout" Target="../slideLayouts/slideLayout139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28" Type="http://schemas.openxmlformats.org/officeDocument/2006/relationships/slideLayout" Target="../slideLayouts/slideLayout130.xml"/><Relationship Id="rId36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slideLayout" Target="../slideLayouts/slideLayout129.xml"/><Relationship Id="rId30" Type="http://schemas.openxmlformats.org/officeDocument/2006/relationships/slideLayout" Target="../slideLayouts/slideLayout132.xml"/><Relationship Id="rId35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29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31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38F4D-4518-8D46-8CB6-73F095E7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31" y="171451"/>
            <a:ext cx="8801100" cy="575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949CD-A843-AC4F-8BAD-DE1D30903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50" y="1020337"/>
            <a:ext cx="8801100" cy="337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61DE8-2DCE-324B-AA4F-DF8DB003F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5459" y="4972051"/>
            <a:ext cx="550592" cy="18273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CD6646-AD10-EB4C-8492-B944B92DD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98093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50" b="0" i="0" u="none" strike="noStrike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©2021 Girl Scouts of the USA. All Rights Reserved.  Not for public distribution.</a:t>
            </a:r>
          </a:p>
        </p:txBody>
      </p:sp>
    </p:spTree>
    <p:extLst>
      <p:ext uri="{BB962C8B-B14F-4D97-AF65-F5344CB8AC3E}">
        <p14:creationId xmlns:p14="http://schemas.microsoft.com/office/powerpoint/2010/main" val="324567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  <p:sldLayoutId id="2147484205" r:id="rId17"/>
    <p:sldLayoutId id="2147484206" r:id="rId18"/>
    <p:sldLayoutId id="2147484207" r:id="rId19"/>
    <p:sldLayoutId id="2147484208" r:id="rId20"/>
    <p:sldLayoutId id="2147484209" r:id="rId21"/>
    <p:sldLayoutId id="2147484210" r:id="rId22"/>
    <p:sldLayoutId id="2147484211" r:id="rId23"/>
    <p:sldLayoutId id="2147484212" r:id="rId24"/>
    <p:sldLayoutId id="2147484213" r:id="rId25"/>
    <p:sldLayoutId id="2147484214" r:id="rId26"/>
    <p:sldLayoutId id="2147484215" r:id="rId27"/>
    <p:sldLayoutId id="2147484216" r:id="rId28"/>
    <p:sldLayoutId id="2147484217" r:id="rId29"/>
    <p:sldLayoutId id="2147484218" r:id="rId30"/>
    <p:sldLayoutId id="2147484219" r:id="rId31"/>
    <p:sldLayoutId id="2147484220" r:id="rId32"/>
    <p:sldLayoutId id="2147484221" r:id="rId33"/>
    <p:sldLayoutId id="2147484222" r:id="rId34"/>
  </p:sldLayoutIdLst>
  <p:transition>
    <p:fade/>
  </p:transition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725" b="0" i="0" kern="1200">
          <a:solidFill>
            <a:schemeClr val="tx1"/>
          </a:solidFill>
          <a:latin typeface="Girl Scout Text Book" panose="02020003000000000000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0" userDrawn="1">
          <p15:clr>
            <a:srgbClr val="F26B43"/>
          </p15:clr>
        </p15:guide>
        <p15:guide id="2" pos="2880" userDrawn="1">
          <p15:clr>
            <a:srgbClr val="FDE53C"/>
          </p15:clr>
        </p15:guide>
        <p15:guide id="3" pos="5640" userDrawn="1">
          <p15:clr>
            <a:srgbClr val="F26B43"/>
          </p15:clr>
        </p15:guide>
        <p15:guide id="4" orient="horz" pos="1620" userDrawn="1">
          <p15:clr>
            <a:srgbClr val="FDE53C"/>
          </p15:clr>
        </p15:guide>
        <p15:guide id="5" orient="horz" pos="108" userDrawn="1">
          <p15:clr>
            <a:srgbClr val="F26B43"/>
          </p15:clr>
        </p15:guide>
        <p15:guide id="6" orient="horz" pos="3132" userDrawn="1">
          <p15:clr>
            <a:srgbClr val="F26B43"/>
          </p15:clr>
        </p15:guide>
        <p15:guide id="7" pos="2928" userDrawn="1">
          <p15:clr>
            <a:srgbClr val="F26B43"/>
          </p15:clr>
        </p15:guide>
        <p15:guide id="8" pos="2832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  <p15:guide id="10" orient="horz" pos="2808" userDrawn="1">
          <p15:clr>
            <a:srgbClr val="F26B43"/>
          </p15:clr>
        </p15:guide>
        <p15:guide id="11" pos="4320" userDrawn="1">
          <p15:clr>
            <a:srgbClr val="FDE53C"/>
          </p15:clr>
        </p15:guide>
        <p15:guide id="12" pos="1440" userDrawn="1">
          <p15:clr>
            <a:srgbClr val="FDE53C"/>
          </p15:clr>
        </p15:guide>
        <p15:guide id="13" pos="216" userDrawn="1">
          <p15:clr>
            <a:srgbClr val="F26B43"/>
          </p15:clr>
        </p15:guide>
        <p15:guide id="14" pos="4272" userDrawn="1">
          <p15:clr>
            <a:srgbClr val="F26B43"/>
          </p15:clr>
        </p15:guide>
        <p15:guide id="15" pos="4368" userDrawn="1">
          <p15:clr>
            <a:srgbClr val="F26B43"/>
          </p15:clr>
        </p15:guide>
        <p15:guide id="16" pos="5598" userDrawn="1">
          <p15:clr>
            <a:srgbClr val="F26B43"/>
          </p15:clr>
        </p15:guide>
        <p15:guide id="17" pos="2784" userDrawn="1">
          <p15:clr>
            <a:srgbClr val="F26B43"/>
          </p15:clr>
        </p15:guide>
        <p15:guide id="18" pos="1488" userDrawn="1">
          <p15:clr>
            <a:srgbClr val="F26B43"/>
          </p15:clr>
        </p15:guide>
        <p15:guide id="19" pos="1392" userDrawn="1">
          <p15:clr>
            <a:srgbClr val="F26B43"/>
          </p15:clr>
        </p15:guide>
        <p15:guide id="20" pos="168" userDrawn="1">
          <p15:clr>
            <a:srgbClr val="F26B43"/>
          </p15:clr>
        </p15:guide>
        <p15:guide id="21" orient="horz" pos="1566" userDrawn="1">
          <p15:clr>
            <a:srgbClr val="F26B43"/>
          </p15:clr>
        </p15:guide>
        <p15:guide id="22" orient="horz" pos="162" userDrawn="1">
          <p15:clr>
            <a:srgbClr val="F26B43"/>
          </p15:clr>
        </p15:guide>
        <p15:guide id="23" orient="horz" pos="3078" userDrawn="1">
          <p15:clr>
            <a:srgbClr val="F26B43"/>
          </p15:clr>
        </p15:guide>
        <p15:guide id="24" orient="horz" pos="1674" userDrawn="1">
          <p15:clr>
            <a:srgbClr val="F26B43"/>
          </p15:clr>
        </p15:guide>
        <p15:guide id="25" orient="horz" pos="228" userDrawn="1">
          <p15:clr>
            <a:srgbClr val="F26B43"/>
          </p15:clr>
        </p15:guide>
        <p15:guide id="26" pos="5544" userDrawn="1">
          <p15:clr>
            <a:srgbClr val="F26B43"/>
          </p15:clr>
        </p15:guide>
        <p15:guide id="27" pos="2980" userDrawn="1">
          <p15:clr>
            <a:srgbClr val="F26B43"/>
          </p15:clr>
        </p15:guide>
        <p15:guide id="28" orient="horz" pos="30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38F4D-4518-8D46-8CB6-73F095E7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31" y="171451"/>
            <a:ext cx="8801100" cy="575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949CD-A843-AC4F-8BAD-DE1D30903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50" y="1020337"/>
            <a:ext cx="8801100" cy="337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61DE8-2DCE-324B-AA4F-DF8DB003F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5459" y="4972051"/>
            <a:ext cx="550592" cy="18273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CD6646-AD10-EB4C-8492-B944B92DD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98093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50" b="0" i="0" u="none" strike="noStrike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41" r:id="rId18"/>
    <p:sldLayoutId id="2147484242" r:id="rId19"/>
    <p:sldLayoutId id="2147484243" r:id="rId20"/>
    <p:sldLayoutId id="2147484244" r:id="rId21"/>
    <p:sldLayoutId id="2147484245" r:id="rId22"/>
    <p:sldLayoutId id="2147484246" r:id="rId23"/>
    <p:sldLayoutId id="2147484247" r:id="rId24"/>
    <p:sldLayoutId id="2147484248" r:id="rId25"/>
    <p:sldLayoutId id="2147484249" r:id="rId26"/>
    <p:sldLayoutId id="2147484250" r:id="rId27"/>
    <p:sldLayoutId id="2147484251" r:id="rId28"/>
    <p:sldLayoutId id="2147484252" r:id="rId29"/>
    <p:sldLayoutId id="2147484253" r:id="rId30"/>
    <p:sldLayoutId id="2147484254" r:id="rId31"/>
    <p:sldLayoutId id="2147484255" r:id="rId32"/>
    <p:sldLayoutId id="2147484256" r:id="rId33"/>
    <p:sldLayoutId id="2147484257" r:id="rId34"/>
  </p:sldLayoutIdLst>
  <p:transition>
    <p:fade/>
  </p:transition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725" b="0" i="0" kern="1200">
          <a:solidFill>
            <a:schemeClr val="tx1"/>
          </a:solidFill>
          <a:latin typeface="Girl Scout Text Book" panose="02020003000000000000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0" userDrawn="1">
          <p15:clr>
            <a:srgbClr val="F26B43"/>
          </p15:clr>
        </p15:guide>
        <p15:guide id="2" pos="2880" userDrawn="1">
          <p15:clr>
            <a:srgbClr val="FDE53C"/>
          </p15:clr>
        </p15:guide>
        <p15:guide id="3" pos="5640" userDrawn="1">
          <p15:clr>
            <a:srgbClr val="F26B43"/>
          </p15:clr>
        </p15:guide>
        <p15:guide id="4" orient="horz" pos="1620" userDrawn="1">
          <p15:clr>
            <a:srgbClr val="FDE53C"/>
          </p15:clr>
        </p15:guide>
        <p15:guide id="5" orient="horz" pos="108" userDrawn="1">
          <p15:clr>
            <a:srgbClr val="F26B43"/>
          </p15:clr>
        </p15:guide>
        <p15:guide id="6" orient="horz" pos="3132" userDrawn="1">
          <p15:clr>
            <a:srgbClr val="F26B43"/>
          </p15:clr>
        </p15:guide>
        <p15:guide id="7" pos="2928" userDrawn="1">
          <p15:clr>
            <a:srgbClr val="F26B43"/>
          </p15:clr>
        </p15:guide>
        <p15:guide id="8" pos="2832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  <p15:guide id="10" orient="horz" pos="2808" userDrawn="1">
          <p15:clr>
            <a:srgbClr val="F26B43"/>
          </p15:clr>
        </p15:guide>
        <p15:guide id="11" pos="4320" userDrawn="1">
          <p15:clr>
            <a:srgbClr val="FDE53C"/>
          </p15:clr>
        </p15:guide>
        <p15:guide id="12" pos="1440" userDrawn="1">
          <p15:clr>
            <a:srgbClr val="FDE53C"/>
          </p15:clr>
        </p15:guide>
        <p15:guide id="13" pos="216" userDrawn="1">
          <p15:clr>
            <a:srgbClr val="F26B43"/>
          </p15:clr>
        </p15:guide>
        <p15:guide id="14" pos="4272" userDrawn="1">
          <p15:clr>
            <a:srgbClr val="F26B43"/>
          </p15:clr>
        </p15:guide>
        <p15:guide id="15" pos="4368" userDrawn="1">
          <p15:clr>
            <a:srgbClr val="F26B43"/>
          </p15:clr>
        </p15:guide>
        <p15:guide id="16" pos="5598" userDrawn="1">
          <p15:clr>
            <a:srgbClr val="F26B43"/>
          </p15:clr>
        </p15:guide>
        <p15:guide id="17" pos="2784" userDrawn="1">
          <p15:clr>
            <a:srgbClr val="F26B43"/>
          </p15:clr>
        </p15:guide>
        <p15:guide id="18" pos="1488" userDrawn="1">
          <p15:clr>
            <a:srgbClr val="F26B43"/>
          </p15:clr>
        </p15:guide>
        <p15:guide id="19" pos="1392" userDrawn="1">
          <p15:clr>
            <a:srgbClr val="F26B43"/>
          </p15:clr>
        </p15:guide>
        <p15:guide id="20" pos="168" userDrawn="1">
          <p15:clr>
            <a:srgbClr val="F26B43"/>
          </p15:clr>
        </p15:guide>
        <p15:guide id="21" orient="horz" pos="1566" userDrawn="1">
          <p15:clr>
            <a:srgbClr val="F26B43"/>
          </p15:clr>
        </p15:guide>
        <p15:guide id="22" orient="horz" pos="162" userDrawn="1">
          <p15:clr>
            <a:srgbClr val="F26B43"/>
          </p15:clr>
        </p15:guide>
        <p15:guide id="23" orient="horz" pos="3078" userDrawn="1">
          <p15:clr>
            <a:srgbClr val="F26B43"/>
          </p15:clr>
        </p15:guide>
        <p15:guide id="24" orient="horz" pos="1674" userDrawn="1">
          <p15:clr>
            <a:srgbClr val="F26B43"/>
          </p15:clr>
        </p15:guide>
        <p15:guide id="25" orient="horz" pos="228" userDrawn="1">
          <p15:clr>
            <a:srgbClr val="F26B43"/>
          </p15:clr>
        </p15:guide>
        <p15:guide id="26" pos="5544" userDrawn="1">
          <p15:clr>
            <a:srgbClr val="F26B43"/>
          </p15:clr>
        </p15:guide>
        <p15:guide id="27" pos="2980" userDrawn="1">
          <p15:clr>
            <a:srgbClr val="F26B43"/>
          </p15:clr>
        </p15:guide>
        <p15:guide id="28" orient="horz" pos="303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38F4D-4518-8D46-8CB6-73F095E7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31" y="171451"/>
            <a:ext cx="8801100" cy="575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949CD-A843-AC4F-8BAD-DE1D30903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50" y="1020337"/>
            <a:ext cx="8801100" cy="337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61DE8-2DCE-324B-AA4F-DF8DB003F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5459" y="4972051"/>
            <a:ext cx="550592" cy="18273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CD6646-AD10-EB4C-8492-B944B92DD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98093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50" b="0" i="0" u="none" strike="noStrike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7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  <p:sldLayoutId id="2147484270" r:id="rId12"/>
    <p:sldLayoutId id="2147484271" r:id="rId13"/>
    <p:sldLayoutId id="2147484272" r:id="rId14"/>
    <p:sldLayoutId id="2147484273" r:id="rId15"/>
    <p:sldLayoutId id="2147484274" r:id="rId16"/>
    <p:sldLayoutId id="2147484275" r:id="rId17"/>
    <p:sldLayoutId id="2147484276" r:id="rId18"/>
    <p:sldLayoutId id="2147484277" r:id="rId19"/>
    <p:sldLayoutId id="2147484278" r:id="rId20"/>
    <p:sldLayoutId id="2147484279" r:id="rId21"/>
    <p:sldLayoutId id="2147484280" r:id="rId22"/>
    <p:sldLayoutId id="2147484281" r:id="rId23"/>
    <p:sldLayoutId id="2147484282" r:id="rId24"/>
    <p:sldLayoutId id="2147484283" r:id="rId25"/>
    <p:sldLayoutId id="2147484284" r:id="rId26"/>
    <p:sldLayoutId id="2147484285" r:id="rId27"/>
    <p:sldLayoutId id="2147484286" r:id="rId28"/>
    <p:sldLayoutId id="2147484287" r:id="rId29"/>
    <p:sldLayoutId id="2147484288" r:id="rId30"/>
    <p:sldLayoutId id="2147484289" r:id="rId31"/>
    <p:sldLayoutId id="2147484290" r:id="rId32"/>
    <p:sldLayoutId id="2147484291" r:id="rId33"/>
    <p:sldLayoutId id="2147484292" r:id="rId34"/>
  </p:sldLayoutIdLst>
  <p:transition>
    <p:fade/>
  </p:transition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725" b="0" i="0" kern="1200">
          <a:solidFill>
            <a:schemeClr val="tx1"/>
          </a:solidFill>
          <a:latin typeface="Girl Scout Text Book" panose="02020003000000000000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0" userDrawn="1">
          <p15:clr>
            <a:srgbClr val="F26B43"/>
          </p15:clr>
        </p15:guide>
        <p15:guide id="2" pos="2880" userDrawn="1">
          <p15:clr>
            <a:srgbClr val="FDE53C"/>
          </p15:clr>
        </p15:guide>
        <p15:guide id="3" pos="5640" userDrawn="1">
          <p15:clr>
            <a:srgbClr val="F26B43"/>
          </p15:clr>
        </p15:guide>
        <p15:guide id="4" orient="horz" pos="1620" userDrawn="1">
          <p15:clr>
            <a:srgbClr val="FDE53C"/>
          </p15:clr>
        </p15:guide>
        <p15:guide id="5" orient="horz" pos="108" userDrawn="1">
          <p15:clr>
            <a:srgbClr val="F26B43"/>
          </p15:clr>
        </p15:guide>
        <p15:guide id="6" orient="horz" pos="3132" userDrawn="1">
          <p15:clr>
            <a:srgbClr val="F26B43"/>
          </p15:clr>
        </p15:guide>
        <p15:guide id="7" pos="2928" userDrawn="1">
          <p15:clr>
            <a:srgbClr val="F26B43"/>
          </p15:clr>
        </p15:guide>
        <p15:guide id="8" pos="2832" userDrawn="1">
          <p15:clr>
            <a:srgbClr val="F26B43"/>
          </p15:clr>
        </p15:guide>
        <p15:guide id="9" orient="horz" pos="432" userDrawn="1">
          <p15:clr>
            <a:srgbClr val="F26B43"/>
          </p15:clr>
        </p15:guide>
        <p15:guide id="10" orient="horz" pos="2808" userDrawn="1">
          <p15:clr>
            <a:srgbClr val="F26B43"/>
          </p15:clr>
        </p15:guide>
        <p15:guide id="11" pos="4320" userDrawn="1">
          <p15:clr>
            <a:srgbClr val="FDE53C"/>
          </p15:clr>
        </p15:guide>
        <p15:guide id="12" pos="1440" userDrawn="1">
          <p15:clr>
            <a:srgbClr val="FDE53C"/>
          </p15:clr>
        </p15:guide>
        <p15:guide id="13" pos="216" userDrawn="1">
          <p15:clr>
            <a:srgbClr val="F26B43"/>
          </p15:clr>
        </p15:guide>
        <p15:guide id="14" pos="4272" userDrawn="1">
          <p15:clr>
            <a:srgbClr val="F26B43"/>
          </p15:clr>
        </p15:guide>
        <p15:guide id="15" pos="4368" userDrawn="1">
          <p15:clr>
            <a:srgbClr val="F26B43"/>
          </p15:clr>
        </p15:guide>
        <p15:guide id="16" pos="5598" userDrawn="1">
          <p15:clr>
            <a:srgbClr val="F26B43"/>
          </p15:clr>
        </p15:guide>
        <p15:guide id="17" pos="2784" userDrawn="1">
          <p15:clr>
            <a:srgbClr val="F26B43"/>
          </p15:clr>
        </p15:guide>
        <p15:guide id="18" pos="1488" userDrawn="1">
          <p15:clr>
            <a:srgbClr val="F26B43"/>
          </p15:clr>
        </p15:guide>
        <p15:guide id="19" pos="1392" userDrawn="1">
          <p15:clr>
            <a:srgbClr val="F26B43"/>
          </p15:clr>
        </p15:guide>
        <p15:guide id="20" pos="168" userDrawn="1">
          <p15:clr>
            <a:srgbClr val="F26B43"/>
          </p15:clr>
        </p15:guide>
        <p15:guide id="21" orient="horz" pos="1566" userDrawn="1">
          <p15:clr>
            <a:srgbClr val="F26B43"/>
          </p15:clr>
        </p15:guide>
        <p15:guide id="22" orient="horz" pos="162" userDrawn="1">
          <p15:clr>
            <a:srgbClr val="F26B43"/>
          </p15:clr>
        </p15:guide>
        <p15:guide id="23" orient="horz" pos="3078" userDrawn="1">
          <p15:clr>
            <a:srgbClr val="F26B43"/>
          </p15:clr>
        </p15:guide>
        <p15:guide id="24" orient="horz" pos="1674" userDrawn="1">
          <p15:clr>
            <a:srgbClr val="F26B43"/>
          </p15:clr>
        </p15:guide>
        <p15:guide id="25" orient="horz" pos="228" userDrawn="1">
          <p15:clr>
            <a:srgbClr val="F26B43"/>
          </p15:clr>
        </p15:guide>
        <p15:guide id="26" pos="5544" userDrawn="1">
          <p15:clr>
            <a:srgbClr val="F26B43"/>
          </p15:clr>
        </p15:guide>
        <p15:guide id="27" pos="2980" userDrawn="1">
          <p15:clr>
            <a:srgbClr val="F26B43"/>
          </p15:clr>
        </p15:guide>
        <p15:guide id="28" orient="horz" pos="303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38F4D-4518-8D46-8CB6-73F095E7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31" y="171451"/>
            <a:ext cx="8801100" cy="575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949CD-A843-AC4F-8BAD-DE1D30903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50" y="1020337"/>
            <a:ext cx="8801100" cy="337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CD6646-AD10-EB4C-8492-B944B92DD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98093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50" b="0" i="0" u="none" strike="noStrike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 dirty="0"/>
              <a:t>GSUSA marks and content used with permission of the Girl Scouts of the USA</a:t>
            </a:r>
          </a:p>
        </p:txBody>
      </p:sp>
    </p:spTree>
    <p:extLst>
      <p:ext uri="{BB962C8B-B14F-4D97-AF65-F5344CB8AC3E}">
        <p14:creationId xmlns:p14="http://schemas.microsoft.com/office/powerpoint/2010/main" val="305120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  <p:sldLayoutId id="2147484318" r:id="rId13"/>
    <p:sldLayoutId id="2147484319" r:id="rId14"/>
    <p:sldLayoutId id="2147484320" r:id="rId15"/>
    <p:sldLayoutId id="2147484321" r:id="rId16"/>
    <p:sldLayoutId id="2147484322" r:id="rId17"/>
    <p:sldLayoutId id="2147484323" r:id="rId18"/>
    <p:sldLayoutId id="2147484324" r:id="rId19"/>
    <p:sldLayoutId id="2147484325" r:id="rId20"/>
    <p:sldLayoutId id="2147484326" r:id="rId21"/>
    <p:sldLayoutId id="2147484327" r:id="rId22"/>
    <p:sldLayoutId id="2147484328" r:id="rId23"/>
    <p:sldLayoutId id="2147484329" r:id="rId24"/>
    <p:sldLayoutId id="2147484330" r:id="rId25"/>
    <p:sldLayoutId id="2147484331" r:id="rId26"/>
    <p:sldLayoutId id="2147484332" r:id="rId27"/>
    <p:sldLayoutId id="2147484333" r:id="rId28"/>
    <p:sldLayoutId id="2147484334" r:id="rId29"/>
    <p:sldLayoutId id="2147484335" r:id="rId30"/>
    <p:sldLayoutId id="2147484336" r:id="rId31"/>
    <p:sldLayoutId id="2147484378" r:id="rId32"/>
    <p:sldLayoutId id="2147484337" r:id="rId33"/>
    <p:sldLayoutId id="2147484338" r:id="rId34"/>
    <p:sldLayoutId id="2147484339" r:id="rId35"/>
    <p:sldLayoutId id="2147484375" r:id="rId36"/>
    <p:sldLayoutId id="2147484376" r:id="rId37"/>
    <p:sldLayoutId id="2147484380" r:id="rId38"/>
    <p:sldLayoutId id="2147484381" r:id="rId39"/>
  </p:sldLayoutIdLst>
  <p:transition>
    <p:fade/>
  </p:transition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725" b="0" i="0" kern="1200">
          <a:solidFill>
            <a:schemeClr val="tx1"/>
          </a:solidFill>
          <a:latin typeface="Girl Scout Text Book" panose="02020003000000000000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0">
          <p15:clr>
            <a:srgbClr val="F26B43"/>
          </p15:clr>
        </p15:guide>
        <p15:guide id="2" pos="2880">
          <p15:clr>
            <a:srgbClr val="FDE53C"/>
          </p15:clr>
        </p15:guide>
        <p15:guide id="3" pos="5640">
          <p15:clr>
            <a:srgbClr val="F26B43"/>
          </p15:clr>
        </p15:guide>
        <p15:guide id="4" orient="horz" pos="1620">
          <p15:clr>
            <a:srgbClr val="FDE53C"/>
          </p15:clr>
        </p15:guide>
        <p15:guide id="5" orient="horz" pos="108">
          <p15:clr>
            <a:srgbClr val="F26B43"/>
          </p15:clr>
        </p15:guide>
        <p15:guide id="6" orient="horz" pos="3132">
          <p15:clr>
            <a:srgbClr val="F26B43"/>
          </p15:clr>
        </p15:guide>
        <p15:guide id="7" pos="2928">
          <p15:clr>
            <a:srgbClr val="F26B43"/>
          </p15:clr>
        </p15:guide>
        <p15:guide id="8" pos="2832">
          <p15:clr>
            <a:srgbClr val="F26B43"/>
          </p15:clr>
        </p15:guide>
        <p15:guide id="9" orient="horz" pos="432">
          <p15:clr>
            <a:srgbClr val="F26B43"/>
          </p15:clr>
        </p15:guide>
        <p15:guide id="10" orient="horz" pos="2808">
          <p15:clr>
            <a:srgbClr val="F26B43"/>
          </p15:clr>
        </p15:guide>
        <p15:guide id="11" pos="4320">
          <p15:clr>
            <a:srgbClr val="FDE53C"/>
          </p15:clr>
        </p15:guide>
        <p15:guide id="12" pos="1440">
          <p15:clr>
            <a:srgbClr val="FDE53C"/>
          </p15:clr>
        </p15:guide>
        <p15:guide id="13" pos="216">
          <p15:clr>
            <a:srgbClr val="F26B43"/>
          </p15:clr>
        </p15:guide>
        <p15:guide id="14" pos="4272">
          <p15:clr>
            <a:srgbClr val="F26B43"/>
          </p15:clr>
        </p15:guide>
        <p15:guide id="15" pos="4368">
          <p15:clr>
            <a:srgbClr val="F26B43"/>
          </p15:clr>
        </p15:guide>
        <p15:guide id="16" pos="5598">
          <p15:clr>
            <a:srgbClr val="F26B43"/>
          </p15:clr>
        </p15:guide>
        <p15:guide id="17" pos="2784">
          <p15:clr>
            <a:srgbClr val="F26B43"/>
          </p15:clr>
        </p15:guide>
        <p15:guide id="18" pos="1488">
          <p15:clr>
            <a:srgbClr val="F26B43"/>
          </p15:clr>
        </p15:guide>
        <p15:guide id="19" pos="1392">
          <p15:clr>
            <a:srgbClr val="F26B43"/>
          </p15:clr>
        </p15:guide>
        <p15:guide id="20" pos="168">
          <p15:clr>
            <a:srgbClr val="F26B43"/>
          </p15:clr>
        </p15:guide>
        <p15:guide id="21" orient="horz" pos="1566">
          <p15:clr>
            <a:srgbClr val="F26B43"/>
          </p15:clr>
        </p15:guide>
        <p15:guide id="22" orient="horz" pos="162">
          <p15:clr>
            <a:srgbClr val="F26B43"/>
          </p15:clr>
        </p15:guide>
        <p15:guide id="23" orient="horz" pos="3078">
          <p15:clr>
            <a:srgbClr val="F26B43"/>
          </p15:clr>
        </p15:guide>
        <p15:guide id="24" orient="horz" pos="1674">
          <p15:clr>
            <a:srgbClr val="F26B43"/>
          </p15:clr>
        </p15:guide>
        <p15:guide id="25" orient="horz" pos="228">
          <p15:clr>
            <a:srgbClr val="F26B43"/>
          </p15:clr>
        </p15:guide>
        <p15:guide id="26" pos="5544">
          <p15:clr>
            <a:srgbClr val="F26B43"/>
          </p15:clr>
        </p15:guide>
        <p15:guide id="27" pos="2980">
          <p15:clr>
            <a:srgbClr val="F26B43"/>
          </p15:clr>
        </p15:guide>
        <p15:guide id="28" orient="horz" pos="303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38F4D-4518-8D46-8CB6-73F095E7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31" y="171451"/>
            <a:ext cx="8801100" cy="575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949CD-A843-AC4F-8BAD-DE1D30903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50" y="1020337"/>
            <a:ext cx="8801100" cy="3377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61DE8-2DCE-324B-AA4F-DF8DB003F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5459" y="4972051"/>
            <a:ext cx="550592" cy="18273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600" b="0" i="0">
                <a:solidFill>
                  <a:schemeClr val="tx1"/>
                </a:solidFill>
                <a:latin typeface="Girl Scout Text Book" panose="02020003000000000000" pitchFamily="18" charset="0"/>
              </a:defRPr>
            </a:lvl1pPr>
          </a:lstStyle>
          <a:p>
            <a:fld id="{7691CCDB-B024-8747-B233-CAD1CBC7A9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CD6646-AD10-EB4C-8492-B944B92DD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449" y="4998093"/>
            <a:ext cx="5673297" cy="154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50" b="0" i="0" u="none" strike="noStrike" smtClean="0">
                <a:effectLst/>
                <a:latin typeface="Girl Scout Text Book" panose="02020003000000000000" pitchFamily="18" charset="0"/>
              </a:defRPr>
            </a:lvl1pPr>
          </a:lstStyle>
          <a:p>
            <a:r>
              <a:rPr lang="en-US"/>
              <a:t>©2021 Girl Scouts of the USA. All Rights Reserved.  Not for public distribution.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9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  <p:sldLayoutId id="2147484357" r:id="rId17"/>
    <p:sldLayoutId id="2147484358" r:id="rId18"/>
    <p:sldLayoutId id="2147484359" r:id="rId19"/>
    <p:sldLayoutId id="2147484360" r:id="rId20"/>
    <p:sldLayoutId id="2147484361" r:id="rId21"/>
    <p:sldLayoutId id="2147484362" r:id="rId22"/>
    <p:sldLayoutId id="2147484363" r:id="rId23"/>
    <p:sldLayoutId id="2147484364" r:id="rId24"/>
    <p:sldLayoutId id="2147484365" r:id="rId25"/>
    <p:sldLayoutId id="2147484366" r:id="rId26"/>
    <p:sldLayoutId id="2147484367" r:id="rId27"/>
    <p:sldLayoutId id="2147484368" r:id="rId28"/>
    <p:sldLayoutId id="2147484369" r:id="rId29"/>
    <p:sldLayoutId id="2147484370" r:id="rId30"/>
    <p:sldLayoutId id="2147484371" r:id="rId31"/>
    <p:sldLayoutId id="2147484372" r:id="rId32"/>
    <p:sldLayoutId id="2147484373" r:id="rId33"/>
    <p:sldLayoutId id="2147484374" r:id="rId34"/>
  </p:sldLayoutIdLst>
  <p:transition>
    <p:fade/>
  </p:transition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725" b="0" i="0" kern="1200">
          <a:solidFill>
            <a:schemeClr val="tx1"/>
          </a:solidFill>
          <a:latin typeface="Girl Scout Text Book" panose="02020003000000000000" pitchFamily="18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Girl Scout Text Book" panose="02020003000000000000" pitchFamily="18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0">
          <p15:clr>
            <a:srgbClr val="F26B43"/>
          </p15:clr>
        </p15:guide>
        <p15:guide id="2" pos="2880">
          <p15:clr>
            <a:srgbClr val="FDE53C"/>
          </p15:clr>
        </p15:guide>
        <p15:guide id="3" pos="5640">
          <p15:clr>
            <a:srgbClr val="F26B43"/>
          </p15:clr>
        </p15:guide>
        <p15:guide id="4" orient="horz" pos="1620">
          <p15:clr>
            <a:srgbClr val="FDE53C"/>
          </p15:clr>
        </p15:guide>
        <p15:guide id="5" orient="horz" pos="108">
          <p15:clr>
            <a:srgbClr val="F26B43"/>
          </p15:clr>
        </p15:guide>
        <p15:guide id="6" orient="horz" pos="3132">
          <p15:clr>
            <a:srgbClr val="F26B43"/>
          </p15:clr>
        </p15:guide>
        <p15:guide id="7" pos="2928">
          <p15:clr>
            <a:srgbClr val="F26B43"/>
          </p15:clr>
        </p15:guide>
        <p15:guide id="8" pos="2832">
          <p15:clr>
            <a:srgbClr val="F26B43"/>
          </p15:clr>
        </p15:guide>
        <p15:guide id="9" orient="horz" pos="432">
          <p15:clr>
            <a:srgbClr val="F26B43"/>
          </p15:clr>
        </p15:guide>
        <p15:guide id="10" orient="horz" pos="2808">
          <p15:clr>
            <a:srgbClr val="F26B43"/>
          </p15:clr>
        </p15:guide>
        <p15:guide id="11" pos="4320">
          <p15:clr>
            <a:srgbClr val="FDE53C"/>
          </p15:clr>
        </p15:guide>
        <p15:guide id="12" pos="1440">
          <p15:clr>
            <a:srgbClr val="FDE53C"/>
          </p15:clr>
        </p15:guide>
        <p15:guide id="13" pos="216">
          <p15:clr>
            <a:srgbClr val="F26B43"/>
          </p15:clr>
        </p15:guide>
        <p15:guide id="14" pos="4272">
          <p15:clr>
            <a:srgbClr val="F26B43"/>
          </p15:clr>
        </p15:guide>
        <p15:guide id="15" pos="4368">
          <p15:clr>
            <a:srgbClr val="F26B43"/>
          </p15:clr>
        </p15:guide>
        <p15:guide id="16" pos="5598">
          <p15:clr>
            <a:srgbClr val="F26B43"/>
          </p15:clr>
        </p15:guide>
        <p15:guide id="17" pos="2784">
          <p15:clr>
            <a:srgbClr val="F26B43"/>
          </p15:clr>
        </p15:guide>
        <p15:guide id="18" pos="1488">
          <p15:clr>
            <a:srgbClr val="F26B43"/>
          </p15:clr>
        </p15:guide>
        <p15:guide id="19" pos="1392">
          <p15:clr>
            <a:srgbClr val="F26B43"/>
          </p15:clr>
        </p15:guide>
        <p15:guide id="20" pos="168">
          <p15:clr>
            <a:srgbClr val="F26B43"/>
          </p15:clr>
        </p15:guide>
        <p15:guide id="21" orient="horz" pos="1566">
          <p15:clr>
            <a:srgbClr val="F26B43"/>
          </p15:clr>
        </p15:guide>
        <p15:guide id="22" orient="horz" pos="162">
          <p15:clr>
            <a:srgbClr val="F26B43"/>
          </p15:clr>
        </p15:guide>
        <p15:guide id="23" orient="horz" pos="3078">
          <p15:clr>
            <a:srgbClr val="F26B43"/>
          </p15:clr>
        </p15:guide>
        <p15:guide id="24" orient="horz" pos="1674">
          <p15:clr>
            <a:srgbClr val="F26B43"/>
          </p15:clr>
        </p15:guide>
        <p15:guide id="25" orient="horz" pos="228">
          <p15:clr>
            <a:srgbClr val="F26B43"/>
          </p15:clr>
        </p15:guide>
        <p15:guide id="26" pos="5544">
          <p15:clr>
            <a:srgbClr val="F26B43"/>
          </p15:clr>
        </p15:guide>
        <p15:guide id="27" pos="2980">
          <p15:clr>
            <a:srgbClr val="F26B43"/>
          </p15:clr>
        </p15:guide>
        <p15:guide id="28" orient="horz" pos="30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3.png"/><Relationship Id="rId5" Type="http://schemas.openxmlformats.org/officeDocument/2006/relationships/hyperlink" Target="https://www.nasa.gov/vision/universe/solarsystem/planetsf-20060824.html" TargetMode="External"/><Relationship Id="rId4" Type="http://schemas.openxmlformats.org/officeDocument/2006/relationships/hyperlink" Target="https://www.universetoday.com/15897/solar-system-picture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hyperlink" Target="https://www.nasa.gov/sites/default/files/thumbnails/image/edu_planets_large.jpg" TargetMode="External"/><Relationship Id="rId7" Type="http://schemas.openxmlformats.org/officeDocument/2006/relationships/hyperlink" Target="https://www.nps.gov/laro/learn/photosmultimedia/images/PIA12114_NASA.jpg" TargetMode="External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jpeg"/><Relationship Id="rId11" Type="http://schemas.openxmlformats.org/officeDocument/2006/relationships/hyperlink" Target="https://solarsystem.nasa.gov/resources/925/solar-system-and-beyond-poster-set/" TargetMode="External"/><Relationship Id="rId5" Type="http://schemas.openxmlformats.org/officeDocument/2006/relationships/hyperlink" Target="https://solarsystem.nasa.gov/system/downloadable_items/968_solarsys_scale.jpg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73.jpeg"/><Relationship Id="rId9" Type="http://schemas.openxmlformats.org/officeDocument/2006/relationships/hyperlink" Target="https://spaceplace.nasa.gov/review/ice-dwarf/solar-system-lrg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7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hyperlink" Target="https://nineplanets.org/makemake/" TargetMode="External"/><Relationship Id="rId7" Type="http://schemas.openxmlformats.org/officeDocument/2006/relationships/hyperlink" Target="https://nineplanets.org/haumea/" TargetMode="External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02.png"/><Relationship Id="rId11" Type="http://schemas.openxmlformats.org/officeDocument/2006/relationships/hyperlink" Target="https://nineplanets.org/pluto/" TargetMode="External"/><Relationship Id="rId5" Type="http://schemas.openxmlformats.org/officeDocument/2006/relationships/hyperlink" Target="https://nineplanets.org/eris/" TargetMode="External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openxmlformats.org/officeDocument/2006/relationships/hyperlink" Target="https://nineplanets.org/cere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olarsystem.nasa.gov/" TargetMode="External"/><Relationship Id="rId13" Type="http://schemas.openxmlformats.org/officeDocument/2006/relationships/hyperlink" Target="https://spaceplace.nasa.gov/coloring-pages/en/" TargetMode="External"/><Relationship Id="rId3" Type="http://schemas.openxmlformats.org/officeDocument/2006/relationships/hyperlink" Target="https://spaceplace.nasa.gov/menu/solar-system/" TargetMode="External"/><Relationship Id="rId7" Type="http://schemas.openxmlformats.org/officeDocument/2006/relationships/hyperlink" Target="https://spaceplace.nasa.gov/ice-dwarf/en/" TargetMode="External"/><Relationship Id="rId12" Type="http://schemas.openxmlformats.org/officeDocument/2006/relationships/hyperlink" Target="https://www.girlscouts.org/en/girl-scouts-at-home/activities-for-girls/juniors/junior-space-science-investigator-badge-activity.html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15.xml"/><Relationship Id="rId6" Type="http://schemas.openxmlformats.org/officeDocument/2006/relationships/hyperlink" Target="https://my.girlscouts.org/content/dam/girlscouts-vtk/meeting-aids/Junior-Mtg-3-Planet-Resources.pdf" TargetMode="External"/><Relationship Id="rId11" Type="http://schemas.openxmlformats.org/officeDocument/2006/relationships/hyperlink" Target="https://www.youtube.com/watch?v=tTMuvtlLv4k" TargetMode="External"/><Relationship Id="rId5" Type="http://schemas.openxmlformats.org/officeDocument/2006/relationships/hyperlink" Target="https://my.girlscouts.org/content/dam/girlscouts-vtk/meeting-aids/Brownie-Mtg-2-Solar-System-Reference-Sheet.pdf" TargetMode="External"/><Relationship Id="rId15" Type="http://schemas.openxmlformats.org/officeDocument/2006/relationships/image" Target="../media/image45.png"/><Relationship Id="rId10" Type="http://schemas.openxmlformats.org/officeDocument/2006/relationships/hyperlink" Target="https://my.girlscouts.org/content/dam/girlscouts-vtk/meeting-aids/Brownie-Mtg-2-Solar-System-Packet.pdf" TargetMode="External"/><Relationship Id="rId4" Type="http://schemas.openxmlformats.org/officeDocument/2006/relationships/hyperlink" Target="https://my.girlscouts.org/content/dam/girlscouts-vtk/meeting-aids/Brownie-Mtg-2-The-Solar-System.pdf" TargetMode="External"/><Relationship Id="rId9" Type="http://schemas.openxmlformats.org/officeDocument/2006/relationships/hyperlink" Target="https://solarsystem.nasa.gov/resources/925/solar-system-and-beyond-poster-set/" TargetMode="External"/><Relationship Id="rId14" Type="http://schemas.openxmlformats.org/officeDocument/2006/relationships/hyperlink" Target="https://spaceplace.nasa.gov/planet-masks/e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UDCyLAAqD9s" TargetMode="External"/><Relationship Id="rId3" Type="http://schemas.openxmlformats.org/officeDocument/2006/relationships/hyperlink" Target="https://youtu.be/fIp4Ay1_-mI" TargetMode="External"/><Relationship Id="rId7" Type="http://schemas.openxmlformats.org/officeDocument/2006/relationships/hyperlink" Target="https://youtu.be/o33NZIlfKy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6" Type="http://schemas.openxmlformats.org/officeDocument/2006/relationships/hyperlink" Target="https://youtu.be/RT4OO0TFLHw" TargetMode="External"/><Relationship Id="rId5" Type="http://schemas.openxmlformats.org/officeDocument/2006/relationships/hyperlink" Target="https://youtu.be/hVTqEvPdNmc" TargetMode="External"/><Relationship Id="rId4" Type="http://schemas.openxmlformats.org/officeDocument/2006/relationships/hyperlink" Target="https://www.youtube.com/playlist?list=PL9TFrgFq7557nWqmfuVngU22OhTpUE9gg" TargetMode="External"/><Relationship Id="rId9" Type="http://schemas.openxmlformats.org/officeDocument/2006/relationships/hyperlink" Target="https://spaceplace.nasa.gov/oort-cloud/e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EDBAB8-EEBA-C44A-91DE-BDDA13087C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Brownie and Junior  - Planets / Solar System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0326EE9-9C1B-1B42-83F5-4CC3A734B4F2}"/>
              </a:ext>
            </a:extLst>
          </p:cNvPr>
          <p:cNvSpPr txBox="1">
            <a:spLocks/>
          </p:cNvSpPr>
          <p:nvPr/>
        </p:nvSpPr>
        <p:spPr>
          <a:xfrm>
            <a:off x="171449" y="4989412"/>
            <a:ext cx="5673297" cy="1545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" dirty="0">
                <a:latin typeface="Girl Scout Text Book" panose="02020003000000000000" pitchFamily="18" charset="0"/>
              </a:rPr>
              <a:t>GSUSA marks and content used with permission of the Girl Scouts of the USA</a:t>
            </a:r>
          </a:p>
        </p:txBody>
      </p:sp>
      <p:pic>
        <p:nvPicPr>
          <p:cNvPr id="27" name="Picture Placeholder 26" descr="A picture containing indoor&#10;&#10;Description automatically generated">
            <a:extLst>
              <a:ext uri="{FF2B5EF4-FFF2-40B4-BE49-F238E27FC236}">
                <a16:creationId xmlns:a16="http://schemas.microsoft.com/office/drawing/2014/main" id="{2CE5C0F0-817C-3242-B189-7A6947DF636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A7F4D2-A465-5146-8F43-5B648F36FC1E}"/>
              </a:ext>
            </a:extLst>
          </p:cNvPr>
          <p:cNvSpPr txBox="1"/>
          <p:nvPr/>
        </p:nvSpPr>
        <p:spPr>
          <a:xfrm>
            <a:off x="261448" y="4718639"/>
            <a:ext cx="4088130" cy="230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900" dirty="0">
                <a:hlinkClick r:id="rId5"/>
              </a:rPr>
              <a:t>Montage of planets</a:t>
            </a:r>
            <a:r>
              <a:rPr lang="en-US" sz="900" dirty="0"/>
              <a:t>. Image credit: NASA/JPL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1C51D659-817B-DF43-8E1F-BB2CDAE7920B}"/>
              </a:ext>
            </a:extLst>
          </p:cNvPr>
          <p:cNvSpPr txBox="1">
            <a:spLocks/>
          </p:cNvSpPr>
          <p:nvPr/>
        </p:nvSpPr>
        <p:spPr>
          <a:xfrm>
            <a:off x="5536095" y="1060126"/>
            <a:ext cx="3346457" cy="3293213"/>
          </a:xfrm>
          <a:prstGeom prst="rect">
            <a:avLst/>
          </a:prstGeom>
        </p:spPr>
        <p:txBody>
          <a:bodyPr vert="horz" lIns="182880" tIns="45720" rIns="182880" bIns="45720" rtlCol="0" anchor="t">
            <a:no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kern="1200" smtClean="0">
                <a:solidFill>
                  <a:schemeClr val="bg1"/>
                </a:solidFill>
                <a:effectLst/>
                <a:latin typeface="Girl Scout Text Book" panose="02020003000000000000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b="1" dirty="0"/>
              <a:t>Planets in our</a:t>
            </a:r>
            <a:br>
              <a:rPr lang="en-US" b="1" dirty="0"/>
            </a:br>
            <a:r>
              <a:rPr lang="en-US" b="1" dirty="0"/>
              <a:t>Solar System</a:t>
            </a:r>
          </a:p>
          <a:p>
            <a:pPr algn="l">
              <a:lnSpc>
                <a:spcPct val="120000"/>
              </a:lnSpc>
            </a:pPr>
            <a:br>
              <a:rPr lang="en-US" sz="3600" b="1" dirty="0"/>
            </a:br>
            <a:r>
              <a:rPr lang="en-US" dirty="0"/>
              <a:t>Meet the Neighbors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i="1" dirty="0"/>
              <a:t>Background information</a:t>
            </a:r>
          </a:p>
        </p:txBody>
      </p:sp>
      <p:pic>
        <p:nvPicPr>
          <p:cNvPr id="32" name="Picture 10">
            <a:extLst>
              <a:ext uri="{FF2B5EF4-FFF2-40B4-BE49-F238E27FC236}">
                <a16:creationId xmlns:a16="http://schemas.microsoft.com/office/drawing/2014/main" id="{EEEEBF2C-06B2-834C-BE78-062009FE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221" y="2048289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jhenricks\AppData\Local\Microsoft\Windows\INetCache\Content.MSO\52F97D0.tmp">
            <a:extLst>
              <a:ext uri="{FF2B5EF4-FFF2-40B4-BE49-F238E27FC236}">
                <a16:creationId xmlns:a16="http://schemas.microsoft.com/office/drawing/2014/main" id="{43A6972C-220C-6744-914D-9BAF7C3AA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220" y="3107926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6422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body" sz="quarter" idx="14"/>
          </p:nvPr>
        </p:nvSpPr>
        <p:spPr>
          <a:xfrm>
            <a:off x="190500" y="2665312"/>
            <a:ext cx="5358530" cy="246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400"/>
            </a:pPr>
            <a:r>
              <a:rPr lang="en-US" sz="2800" b="1" dirty="0"/>
              <a:t>Uranus</a:t>
            </a:r>
            <a:r>
              <a:rPr lang="en-US" sz="2800" dirty="0"/>
              <a:t> was the first planet to be found with a telescope</a:t>
            </a:r>
          </a:p>
          <a:p>
            <a:pPr lvl="0" algn="l">
              <a:lnSpc>
                <a:spcPct val="120000"/>
              </a:lnSpc>
              <a:spcBef>
                <a:spcPts val="480"/>
              </a:spcBef>
              <a:spcAft>
                <a:spcPts val="1800"/>
              </a:spcAft>
              <a:buClr>
                <a:schemeClr val="dk1"/>
              </a:buClr>
              <a:buSzPts val="2400"/>
            </a:pPr>
            <a:r>
              <a:rPr lang="en-US" sz="2800" dirty="0"/>
              <a:t>Act like you are </a:t>
            </a:r>
            <a:r>
              <a:rPr lang="en-US" sz="2800" b="1" dirty="0"/>
              <a:t>finding a planet with a telescope </a:t>
            </a:r>
            <a:r>
              <a:rPr lang="en-US" sz="2800" dirty="0"/>
              <a:t>for the first time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97C46A-2D2F-9B44-A8CB-88E754A524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50" dirty="0"/>
              <a:t>Planet Pantomime</a:t>
            </a:r>
          </a:p>
        </p:txBody>
      </p:sp>
      <p:sp>
        <p:nvSpPr>
          <p:cNvPr id="9" name="Google Shape;470;p52">
            <a:extLst>
              <a:ext uri="{FF2B5EF4-FFF2-40B4-BE49-F238E27FC236}">
                <a16:creationId xmlns:a16="http://schemas.microsoft.com/office/drawing/2014/main" id="{A657A100-29CF-FE45-B3C8-A1AF9FB76649}"/>
              </a:ext>
            </a:extLst>
          </p:cNvPr>
          <p:cNvSpPr txBox="1">
            <a:spLocks/>
          </p:cNvSpPr>
          <p:nvPr/>
        </p:nvSpPr>
        <p:spPr>
          <a:xfrm>
            <a:off x="1684750" y="403727"/>
            <a:ext cx="2467628" cy="21150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Girl Scout Display Light" panose="02020003000000000000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Arial"/>
              <a:buNone/>
            </a:pPr>
            <a:r>
              <a:rPr lang="en-US" sz="4800" dirty="0"/>
              <a:t>Uranus</a:t>
            </a:r>
          </a:p>
        </p:txBody>
      </p:sp>
      <p:pic>
        <p:nvPicPr>
          <p:cNvPr id="7" name="Google Shape;521;p58">
            <a:extLst>
              <a:ext uri="{FF2B5EF4-FFF2-40B4-BE49-F238E27FC236}">
                <a16:creationId xmlns:a16="http://schemas.microsoft.com/office/drawing/2014/main" id="{F0E92BE6-7F70-6C41-9475-9083D595727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551" y="-26461"/>
            <a:ext cx="3344449" cy="51699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802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body" sz="quarter" idx="14"/>
          </p:nvPr>
        </p:nvSpPr>
        <p:spPr>
          <a:xfrm>
            <a:off x="190500" y="2665312"/>
            <a:ext cx="5358530" cy="246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400"/>
            </a:pPr>
            <a:r>
              <a:rPr lang="en-US" sz="2800" b="1" dirty="0"/>
              <a:t>Neptune</a:t>
            </a:r>
            <a:r>
              <a:rPr lang="en-US" sz="2800" dirty="0"/>
              <a:t> and Earth have similar </a:t>
            </a:r>
            <a:r>
              <a:rPr lang="en-US" sz="2800" b="1" dirty="0"/>
              <a:t>gravity</a:t>
            </a:r>
            <a:endParaRPr lang="en-US" sz="2800" dirty="0"/>
          </a:p>
          <a:p>
            <a:pPr lvl="0" algn="l">
              <a:lnSpc>
                <a:spcPct val="110000"/>
              </a:lnSpc>
              <a:spcBef>
                <a:spcPts val="480"/>
              </a:spcBef>
              <a:spcAft>
                <a:spcPts val="1800"/>
              </a:spcAft>
              <a:buClr>
                <a:schemeClr val="dk1"/>
              </a:buClr>
              <a:buSzPts val="2400"/>
            </a:pPr>
            <a:r>
              <a:rPr lang="en-US" sz="2800" dirty="0"/>
              <a:t>Jump up and feel how fast you </a:t>
            </a:r>
            <a:r>
              <a:rPr lang="en-US" sz="2800" b="1" dirty="0"/>
              <a:t>come back down</a:t>
            </a:r>
            <a:endParaRPr lang="en-US"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97C46A-2D2F-9B44-A8CB-88E754A524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50" dirty="0"/>
              <a:t>Planet Pantomime</a:t>
            </a:r>
          </a:p>
        </p:txBody>
      </p:sp>
      <p:sp>
        <p:nvSpPr>
          <p:cNvPr id="9" name="Google Shape;470;p52">
            <a:extLst>
              <a:ext uri="{FF2B5EF4-FFF2-40B4-BE49-F238E27FC236}">
                <a16:creationId xmlns:a16="http://schemas.microsoft.com/office/drawing/2014/main" id="{A657A100-29CF-FE45-B3C8-A1AF9FB76649}"/>
              </a:ext>
            </a:extLst>
          </p:cNvPr>
          <p:cNvSpPr txBox="1">
            <a:spLocks/>
          </p:cNvSpPr>
          <p:nvPr/>
        </p:nvSpPr>
        <p:spPr>
          <a:xfrm>
            <a:off x="1684750" y="403727"/>
            <a:ext cx="2467628" cy="21150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Girl Scout Display Light" panose="02020003000000000000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Arial"/>
              <a:buNone/>
            </a:pPr>
            <a:r>
              <a:rPr lang="en-US" sz="4800" dirty="0"/>
              <a:t>Neptune</a:t>
            </a:r>
          </a:p>
        </p:txBody>
      </p:sp>
      <p:pic>
        <p:nvPicPr>
          <p:cNvPr id="6" name="Google Shape;530;p59">
            <a:extLst>
              <a:ext uri="{FF2B5EF4-FFF2-40B4-BE49-F238E27FC236}">
                <a16:creationId xmlns:a16="http://schemas.microsoft.com/office/drawing/2014/main" id="{91EC922B-5933-D749-B8CA-6131C4EAD87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603" y="-2280"/>
            <a:ext cx="3319397" cy="51312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66876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95B11D-DF8B-6F47-917E-14D7DAED9C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Planet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F3389-89E9-9B46-BB41-DB40DE192B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90500" y="570011"/>
            <a:ext cx="1916381" cy="1941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82EA1-1AB0-4E42-93CD-30E3DA4220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826" y="570011"/>
            <a:ext cx="1942261" cy="1941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6ACAF4-965E-BC44-AA2A-5F731EEFF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032" y="570011"/>
            <a:ext cx="1942261" cy="1941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BD6A5B-9C88-3B42-B7B3-5E0FAFE3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" y="2823878"/>
            <a:ext cx="1916381" cy="1941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510B6-1EF9-CB43-8487-C4CAB9B363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"/>
          <a:stretch/>
        </p:blipFill>
        <p:spPr>
          <a:xfrm>
            <a:off x="2447237" y="2823878"/>
            <a:ext cx="1942261" cy="1941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14030B-C162-EB49-A470-0E15E37CF4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854" y="2823878"/>
            <a:ext cx="1941029" cy="1941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E39D30-38DD-4D47-9350-7ACB8D02D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238" y="570011"/>
            <a:ext cx="1942261" cy="1941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9C5117-9EB8-E043-899A-CBFD2FB99C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1239" y="2823877"/>
            <a:ext cx="1942261" cy="1941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C3CF43-21A6-BA4F-B01F-BF885445F8A4}"/>
              </a:ext>
            </a:extLst>
          </p:cNvPr>
          <p:cNvSpPr txBox="1"/>
          <p:nvPr/>
        </p:nvSpPr>
        <p:spPr>
          <a:xfrm>
            <a:off x="190500" y="257173"/>
            <a:ext cx="1916381" cy="4031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>
                <a:solidFill>
                  <a:schemeClr val="bg1"/>
                </a:solidFill>
              </a:rPr>
              <a:t>Mercury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8B6246-371F-DB4B-ACA5-B19A041B1533}"/>
              </a:ext>
            </a:extLst>
          </p:cNvPr>
          <p:cNvSpPr txBox="1"/>
          <p:nvPr/>
        </p:nvSpPr>
        <p:spPr>
          <a:xfrm>
            <a:off x="2446826" y="273132"/>
            <a:ext cx="1916381" cy="4031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>
                <a:solidFill>
                  <a:schemeClr val="bg1"/>
                </a:solidFill>
              </a:rPr>
              <a:t>Jupiter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0364B7-722F-F04D-8964-3817428F4C8D}"/>
              </a:ext>
            </a:extLst>
          </p:cNvPr>
          <p:cNvSpPr txBox="1"/>
          <p:nvPr/>
        </p:nvSpPr>
        <p:spPr>
          <a:xfrm>
            <a:off x="4729032" y="267697"/>
            <a:ext cx="1916381" cy="4031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>
                <a:solidFill>
                  <a:schemeClr val="bg1"/>
                </a:solidFill>
              </a:rPr>
              <a:t>Saturn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C5353C-56AD-AB44-8310-8ACE71611B0B}"/>
              </a:ext>
            </a:extLst>
          </p:cNvPr>
          <p:cNvSpPr txBox="1"/>
          <p:nvPr/>
        </p:nvSpPr>
        <p:spPr>
          <a:xfrm>
            <a:off x="6985358" y="267697"/>
            <a:ext cx="1916381" cy="4031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>
                <a:solidFill>
                  <a:schemeClr val="bg1"/>
                </a:solidFill>
              </a:rPr>
              <a:t>Mars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111A51-A177-BE49-9BD7-C48049D00300}"/>
              </a:ext>
            </a:extLst>
          </p:cNvPr>
          <p:cNvSpPr txBox="1"/>
          <p:nvPr/>
        </p:nvSpPr>
        <p:spPr>
          <a:xfrm>
            <a:off x="190500" y="4674621"/>
            <a:ext cx="1916381" cy="4031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>
                <a:solidFill>
                  <a:schemeClr val="bg1"/>
                </a:solidFill>
              </a:rPr>
              <a:t>Venus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3AAF7A-E176-3942-8C6A-8E8E8864C098}"/>
              </a:ext>
            </a:extLst>
          </p:cNvPr>
          <p:cNvSpPr txBox="1"/>
          <p:nvPr/>
        </p:nvSpPr>
        <p:spPr>
          <a:xfrm>
            <a:off x="2460177" y="4674621"/>
            <a:ext cx="1916381" cy="4031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>
                <a:solidFill>
                  <a:schemeClr val="bg1"/>
                </a:solidFill>
              </a:rPr>
              <a:t>Uranus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735AC0-EC9A-EA4C-87BD-A7AB17225FD0}"/>
              </a:ext>
            </a:extLst>
          </p:cNvPr>
          <p:cNvSpPr txBox="1"/>
          <p:nvPr/>
        </p:nvSpPr>
        <p:spPr>
          <a:xfrm>
            <a:off x="4741971" y="4674241"/>
            <a:ext cx="1916381" cy="4031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>
                <a:solidFill>
                  <a:schemeClr val="bg1"/>
                </a:solidFill>
              </a:rPr>
              <a:t>Earth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FF1CDB-1B0A-104B-926E-7B2A0C2C1331}"/>
              </a:ext>
            </a:extLst>
          </p:cNvPr>
          <p:cNvSpPr txBox="1"/>
          <p:nvPr/>
        </p:nvSpPr>
        <p:spPr>
          <a:xfrm>
            <a:off x="7037118" y="4674241"/>
            <a:ext cx="1916381" cy="4031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 b="1">
                <a:solidFill>
                  <a:schemeClr val="bg1"/>
                </a:solidFill>
              </a:rPr>
              <a:t>Neptune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07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132A81-F9C6-374C-976D-54A2F78E51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Planet Illustrations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4AE51-CF54-CC48-B58A-8C207B09BE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58533"/>
            <a:ext cx="1452230" cy="103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CF7BD-7123-574B-B4BF-812A2E08E2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268" y="1845116"/>
            <a:ext cx="2001174" cy="1300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65EF1-EA2E-EF45-A77E-BB9A5750EC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125" y="1030236"/>
            <a:ext cx="1923035" cy="1403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96249-FAF7-334A-8639-05A16A5DDE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726" y="2244338"/>
            <a:ext cx="1838395" cy="1286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3140D5-C48B-7B44-9284-0D76696EC2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828" y="2247907"/>
            <a:ext cx="1859866" cy="1283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8F1700-7DF3-F64C-87AD-93634DC3CE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761" y="1009236"/>
            <a:ext cx="1604898" cy="1316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2E24DD-4464-5E43-BE38-32EE933B5E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56" y="1263055"/>
            <a:ext cx="1270320" cy="838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06812-1DEF-3B4D-A017-207A77A557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404" y="2618178"/>
            <a:ext cx="2084986" cy="145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5886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3946F-E161-694F-BA0A-0679801CC7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Planet Images</a:t>
            </a:r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579A98A3-7D9D-704F-91A6-6B9A72A5D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518" y="372072"/>
            <a:ext cx="2309013" cy="2323626"/>
          </a:xfrm>
          <a:prstGeom prst="rect">
            <a:avLst/>
          </a:prstGeom>
        </p:spPr>
      </p:pic>
      <p:pic>
        <p:nvPicPr>
          <p:cNvPr id="16" name="Picture 15">
            <a:hlinkClick r:id="rId5"/>
            <a:extLst>
              <a:ext uri="{FF2B5EF4-FFF2-40B4-BE49-F238E27FC236}">
                <a16:creationId xmlns:a16="http://schemas.microsoft.com/office/drawing/2014/main" id="{897FDD5D-313D-CC4A-B621-A7E72EFBCB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2934085"/>
            <a:ext cx="5255089" cy="1721041"/>
          </a:xfrm>
          <a:prstGeom prst="rect">
            <a:avLst/>
          </a:prstGeom>
        </p:spPr>
      </p:pic>
      <p:pic>
        <p:nvPicPr>
          <p:cNvPr id="17" name="Picture 16">
            <a:hlinkClick r:id="rId7"/>
            <a:extLst>
              <a:ext uri="{FF2B5EF4-FFF2-40B4-BE49-F238E27FC236}">
                <a16:creationId xmlns:a16="http://schemas.microsoft.com/office/drawing/2014/main" id="{12BEFAE5-CED6-A04B-8F50-8FED7F87D8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197" y="372072"/>
            <a:ext cx="3087875" cy="2323626"/>
          </a:xfrm>
          <a:prstGeom prst="rect">
            <a:avLst/>
          </a:prstGeom>
        </p:spPr>
      </p:pic>
      <p:pic>
        <p:nvPicPr>
          <p:cNvPr id="18" name="Picture 17">
            <a:hlinkClick r:id="rId9"/>
            <a:extLst>
              <a:ext uri="{FF2B5EF4-FFF2-40B4-BE49-F238E27FC236}">
                <a16:creationId xmlns:a16="http://schemas.microsoft.com/office/drawing/2014/main" id="{6E379F70-4C50-9D4B-91E5-4678DA68C6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081" y="2934087"/>
            <a:ext cx="3309694" cy="1721040"/>
          </a:xfrm>
          <a:prstGeom prst="rect">
            <a:avLst/>
          </a:prstGeom>
        </p:spPr>
      </p:pic>
      <p:pic>
        <p:nvPicPr>
          <p:cNvPr id="19" name="Picture 18">
            <a:hlinkClick r:id="rId11"/>
            <a:extLst>
              <a:ext uri="{FF2B5EF4-FFF2-40B4-BE49-F238E27FC236}">
                <a16:creationId xmlns:a16="http://schemas.microsoft.com/office/drawing/2014/main" id="{B870F6A0-3664-884C-BCE4-5864B7DDA20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382" y="372072"/>
            <a:ext cx="1504548" cy="232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7033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1D3749-EC13-964C-8B1E-CD341CC06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17" y="373870"/>
            <a:ext cx="4653234" cy="2617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79D9F-2A7C-3049-BF29-218C3A2B3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49" y="2152186"/>
            <a:ext cx="4653234" cy="26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33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7302EE-9B96-694C-A545-3435E40C9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1741" name="Google Shape;1741;p170"/>
          <p:cNvSpPr txBox="1">
            <a:spLocks noGrp="1"/>
          </p:cNvSpPr>
          <p:nvPr>
            <p:ph type="title" idx="4294967295"/>
          </p:nvPr>
        </p:nvSpPr>
        <p:spPr>
          <a:xfrm>
            <a:off x="342900" y="171450"/>
            <a:ext cx="8801100" cy="57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lt1"/>
              </a:buClr>
              <a:buSzPts val="2800"/>
            </a:pPr>
            <a:r>
              <a:rPr lang="en-US" sz="2100" dirty="0">
                <a:solidFill>
                  <a:schemeClr val="bg1"/>
                </a:solidFill>
              </a:rPr>
              <a:t>Solar System Saying</a:t>
            </a:r>
          </a:p>
        </p:txBody>
      </p:sp>
      <p:pic>
        <p:nvPicPr>
          <p:cNvPr id="1742" name="Google Shape;1742;p17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68" y="930806"/>
            <a:ext cx="1047810" cy="16197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43" name="Google Shape;1743;p17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2109" y="930807"/>
            <a:ext cx="1047809" cy="16197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44" name="Google Shape;1744;p17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262" y="930807"/>
            <a:ext cx="1047809" cy="161973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45" name="Google Shape;1745;p17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8414" y="930807"/>
            <a:ext cx="1047809" cy="161973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46" name="Google Shape;1746;p17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564" y="930807"/>
            <a:ext cx="1047810" cy="161973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47" name="Google Shape;1747;p170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715" y="930806"/>
            <a:ext cx="1047810" cy="16197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48" name="Google Shape;1748;p170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866" y="930806"/>
            <a:ext cx="1047810" cy="16197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49" name="Google Shape;1749;p170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017" y="930806"/>
            <a:ext cx="1047810" cy="16197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750" name="Google Shape;1750;p170"/>
          <p:cNvSpPr/>
          <p:nvPr/>
        </p:nvSpPr>
        <p:spPr>
          <a:xfrm>
            <a:off x="128280" y="2431603"/>
            <a:ext cx="1290829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any</a:t>
            </a: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170"/>
          <p:cNvSpPr/>
          <p:nvPr/>
        </p:nvSpPr>
        <p:spPr>
          <a:xfrm>
            <a:off x="1089464" y="2431603"/>
            <a:ext cx="1290829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ery</a:t>
            </a: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2" name="Google Shape;1752;p170"/>
          <p:cNvSpPr/>
          <p:nvPr/>
        </p:nvSpPr>
        <p:spPr>
          <a:xfrm>
            <a:off x="2093541" y="2431603"/>
            <a:ext cx="1450156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xcellent</a:t>
            </a: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p170"/>
          <p:cNvSpPr/>
          <p:nvPr/>
        </p:nvSpPr>
        <p:spPr>
          <a:xfrm>
            <a:off x="4796379" y="2431603"/>
            <a:ext cx="731959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ust</a:t>
            </a: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4" name="Google Shape;1754;p170"/>
          <p:cNvSpPr/>
          <p:nvPr/>
        </p:nvSpPr>
        <p:spPr>
          <a:xfrm>
            <a:off x="5480832" y="2431603"/>
            <a:ext cx="1290829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hared</a:t>
            </a: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170"/>
          <p:cNvSpPr/>
          <p:nvPr/>
        </p:nvSpPr>
        <p:spPr>
          <a:xfrm>
            <a:off x="6333777" y="2431603"/>
            <a:ext cx="1544373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nique</a:t>
            </a: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170"/>
          <p:cNvSpPr/>
          <p:nvPr/>
        </p:nvSpPr>
        <p:spPr>
          <a:xfrm>
            <a:off x="3267611" y="2431603"/>
            <a:ext cx="1750114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     </a:t>
            </a:r>
            <a:endParaRPr sz="3600" b="1" u="sng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7" name="Google Shape;1757;p170"/>
          <p:cNvSpPr/>
          <p:nvPr/>
        </p:nvSpPr>
        <p:spPr>
          <a:xfrm>
            <a:off x="7447390" y="2431603"/>
            <a:ext cx="1679196" cy="7150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      </a:t>
            </a:r>
            <a:endParaRPr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9" name="Google Shape;1759;p170"/>
          <p:cNvSpPr txBox="1"/>
          <p:nvPr/>
        </p:nvSpPr>
        <p:spPr>
          <a:xfrm>
            <a:off x="249169" y="758482"/>
            <a:ext cx="4293357" cy="338514"/>
          </a:xfrm>
          <a:prstGeom prst="rect">
            <a:avLst/>
          </a:prstGeom>
          <a:solidFill>
            <a:srgbClr val="FEEDD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rocky planets</a:t>
            </a: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0" name="Google Shape;1760;p170"/>
          <p:cNvSpPr txBox="1"/>
          <p:nvPr/>
        </p:nvSpPr>
        <p:spPr>
          <a:xfrm>
            <a:off x="4576562" y="758482"/>
            <a:ext cx="2129662" cy="338514"/>
          </a:xfrm>
          <a:prstGeom prst="rect">
            <a:avLst/>
          </a:prstGeom>
          <a:solidFill>
            <a:srgbClr val="E5CB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gas giants</a:t>
            </a:r>
            <a:endParaRPr sz="16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1" name="Google Shape;1761;p170"/>
          <p:cNvSpPr txBox="1"/>
          <p:nvPr/>
        </p:nvSpPr>
        <p:spPr>
          <a:xfrm>
            <a:off x="6740260" y="758482"/>
            <a:ext cx="2129662" cy="338514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 giants</a:t>
            </a:r>
            <a:endParaRPr sz="16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31562DF1-7649-D64A-BDAD-EB184BC7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4220656"/>
            <a:ext cx="881791" cy="88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6AAB9EA-B62D-F847-9C21-AD9A3BF35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266255"/>
              </p:ext>
            </p:extLst>
          </p:nvPr>
        </p:nvGraphicFramePr>
        <p:xfrm>
          <a:off x="592667" y="466165"/>
          <a:ext cx="8407616" cy="4392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952">
                  <a:extLst>
                    <a:ext uri="{9D8B030D-6E8A-4147-A177-3AD203B41FA5}">
                      <a16:colId xmlns:a16="http://schemas.microsoft.com/office/drawing/2014/main" val="2844110247"/>
                    </a:ext>
                  </a:extLst>
                </a:gridCol>
                <a:gridCol w="1050952">
                  <a:extLst>
                    <a:ext uri="{9D8B030D-6E8A-4147-A177-3AD203B41FA5}">
                      <a16:colId xmlns:a16="http://schemas.microsoft.com/office/drawing/2014/main" val="2292020549"/>
                    </a:ext>
                  </a:extLst>
                </a:gridCol>
                <a:gridCol w="1050952">
                  <a:extLst>
                    <a:ext uri="{9D8B030D-6E8A-4147-A177-3AD203B41FA5}">
                      <a16:colId xmlns:a16="http://schemas.microsoft.com/office/drawing/2014/main" val="3782187258"/>
                    </a:ext>
                  </a:extLst>
                </a:gridCol>
                <a:gridCol w="1050952">
                  <a:extLst>
                    <a:ext uri="{9D8B030D-6E8A-4147-A177-3AD203B41FA5}">
                      <a16:colId xmlns:a16="http://schemas.microsoft.com/office/drawing/2014/main" val="3539864647"/>
                    </a:ext>
                  </a:extLst>
                </a:gridCol>
                <a:gridCol w="1050952">
                  <a:extLst>
                    <a:ext uri="{9D8B030D-6E8A-4147-A177-3AD203B41FA5}">
                      <a16:colId xmlns:a16="http://schemas.microsoft.com/office/drawing/2014/main" val="3235646387"/>
                    </a:ext>
                  </a:extLst>
                </a:gridCol>
                <a:gridCol w="1050952">
                  <a:extLst>
                    <a:ext uri="{9D8B030D-6E8A-4147-A177-3AD203B41FA5}">
                      <a16:colId xmlns:a16="http://schemas.microsoft.com/office/drawing/2014/main" val="221458341"/>
                    </a:ext>
                  </a:extLst>
                </a:gridCol>
                <a:gridCol w="1050952">
                  <a:extLst>
                    <a:ext uri="{9D8B030D-6E8A-4147-A177-3AD203B41FA5}">
                      <a16:colId xmlns:a16="http://schemas.microsoft.com/office/drawing/2014/main" val="2544778802"/>
                    </a:ext>
                  </a:extLst>
                </a:gridCol>
                <a:gridCol w="1050952">
                  <a:extLst>
                    <a:ext uri="{9D8B030D-6E8A-4147-A177-3AD203B41FA5}">
                      <a16:colId xmlns:a16="http://schemas.microsoft.com/office/drawing/2014/main" val="4141287575"/>
                    </a:ext>
                  </a:extLst>
                </a:gridCol>
              </a:tblGrid>
              <a:tr h="1340066"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latin typeface="Girl Scout Text Book" panose="02020003000000000000" pitchFamily="18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i="0" kern="1200" dirty="0">
                          <a:solidFill>
                            <a:schemeClr val="tx1"/>
                          </a:solidFill>
                          <a:latin typeface="Girl Scout Text Book" panose="02020003000000000000" pitchFamily="18" charset="0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rl Scout Text Book" panose="02020003000000000000" pitchFamily="18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rl Scout Text Book" panose="02020003000000000000" pitchFamily="18" charset="0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rl Scout Text Book" panose="02020003000000000000" pitchFamily="18" charset="0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rl Scout Text Book" panose="02020003000000000000" pitchFamily="18" charset="0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rl Scout Text Book" panose="02020003000000000000" pitchFamily="18" charset="0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rl Scout Text Book" panose="02020003000000000000" pitchFamily="18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774085"/>
                  </a:ext>
                </a:extLst>
              </a:tr>
              <a:tr h="10175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38974"/>
                  </a:ext>
                </a:extLst>
              </a:tr>
              <a:tr h="10175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845024"/>
                  </a:ext>
                </a:extLst>
              </a:tr>
              <a:tr h="10175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548518"/>
                  </a:ext>
                </a:extLst>
              </a:tr>
            </a:tbl>
          </a:graphicData>
        </a:graphic>
      </p:graphicFrame>
      <p:sp>
        <p:nvSpPr>
          <p:cNvPr id="28" name="Google Shape;1051;p108">
            <a:extLst>
              <a:ext uri="{FF2B5EF4-FFF2-40B4-BE49-F238E27FC236}">
                <a16:creationId xmlns:a16="http://schemas.microsoft.com/office/drawing/2014/main" id="{913FA389-F2BE-884C-BB76-9F3ECE3C9BBB}"/>
              </a:ext>
            </a:extLst>
          </p:cNvPr>
          <p:cNvSpPr txBox="1">
            <a:spLocks/>
          </p:cNvSpPr>
          <p:nvPr/>
        </p:nvSpPr>
        <p:spPr>
          <a:xfrm>
            <a:off x="0" y="51309"/>
            <a:ext cx="8809781" cy="257175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Arial"/>
              </a:rPr>
              <a:t>Space Science: </a:t>
            </a:r>
            <a:r>
              <a:rPr lang="en-US" dirty="0"/>
              <a:t>Name those planets!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C31C2D8-E254-4B41-9B5C-200DFDAA1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18609" y="534139"/>
            <a:ext cx="5524481" cy="40384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1FA839-13CB-784E-9E25-6F23C2A92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310" y="534139"/>
            <a:ext cx="1080260" cy="7896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89A09D6-CD93-8541-A1E5-37A8A161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37" y="534139"/>
            <a:ext cx="984647" cy="719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34AF534E-1890-9D47-B6B2-85042DF2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479" y="534139"/>
            <a:ext cx="1048430" cy="7657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682B53CF-F2B0-4849-B7B1-B8093D51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600" y="534139"/>
            <a:ext cx="1054938" cy="7676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A72A588F-0D48-F94A-A611-4F5657CD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785" y="534139"/>
            <a:ext cx="981631" cy="7191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E4A727BC-582C-F84E-953F-98781E41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817" y="534139"/>
            <a:ext cx="1048430" cy="7701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D8EB2ACE-4EBA-F84B-8CDD-F6344B54F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648" y="534139"/>
            <a:ext cx="1048430" cy="7676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E399CFB4-BD2C-CE49-9F09-6DAF8CFE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971" y="534139"/>
            <a:ext cx="1051226" cy="7701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8026803B-FB20-6246-B627-1278D827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9075" y="4951467"/>
            <a:ext cx="192033" cy="19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3308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57EA05-2AA1-EE43-A53C-E14294C7BD1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About Pluto</a:t>
            </a:r>
          </a:p>
        </p:txBody>
      </p:sp>
      <p:sp>
        <p:nvSpPr>
          <p:cNvPr id="1768" name="Google Shape;1768;p171"/>
          <p:cNvSpPr txBox="1"/>
          <p:nvPr/>
        </p:nvSpPr>
        <p:spPr>
          <a:xfrm>
            <a:off x="180131" y="3018361"/>
            <a:ext cx="274516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Is </a:t>
            </a:r>
            <a:r>
              <a:rPr lang="en-US" sz="24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Pluto</a:t>
            </a:r>
            <a:r>
              <a:rPr lang="en-US" sz="2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a planet?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ea typeface="Calibri"/>
                <a:cs typeface="Arial"/>
                <a:sym typeface="Arial"/>
              </a:rPr>
              <a:t>It’s a </a:t>
            </a:r>
            <a:r>
              <a:rPr lang="en-US" sz="2400" b="1" dirty="0">
                <a:solidFill>
                  <a:schemeClr val="bg1"/>
                </a:solidFill>
                <a:ea typeface="Calibri"/>
                <a:cs typeface="Arial"/>
                <a:sym typeface="Arial"/>
              </a:rPr>
              <a:t>dwarf planet</a:t>
            </a:r>
            <a:endParaRPr lang="en-US" sz="2400" b="1" dirty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770" name="Google Shape;1770;p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431444" y="-460255"/>
            <a:ext cx="3277629" cy="628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171"/>
          <p:cNvSpPr/>
          <p:nvPr/>
        </p:nvSpPr>
        <p:spPr>
          <a:xfrm flipV="1">
            <a:off x="8120001" y="2386533"/>
            <a:ext cx="556860" cy="370434"/>
          </a:xfrm>
          <a:prstGeom prst="ellipse">
            <a:avLst/>
          </a:prstGeom>
          <a:noFill/>
          <a:ln w="603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6151B98-A4AD-6C47-A385-0A5EB42F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0470" y="1045893"/>
            <a:ext cx="2384487" cy="17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>
            <a:hlinkClick r:id="rId3"/>
            <a:extLst>
              <a:ext uri="{FF2B5EF4-FFF2-40B4-BE49-F238E27FC236}">
                <a16:creationId xmlns:a16="http://schemas.microsoft.com/office/drawing/2014/main" id="{A94E81D9-C0EE-0242-9CEC-3136CED98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7234" y="918672"/>
            <a:ext cx="2482726" cy="186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hlinkClick r:id="rId5"/>
            <a:extLst>
              <a:ext uri="{FF2B5EF4-FFF2-40B4-BE49-F238E27FC236}">
                <a16:creationId xmlns:a16="http://schemas.microsoft.com/office/drawing/2014/main" id="{608388BF-A680-4149-A9E7-5E29C502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81434" y="1349420"/>
            <a:ext cx="1468037" cy="11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hlinkClick r:id="rId7"/>
            <a:extLst>
              <a:ext uri="{FF2B5EF4-FFF2-40B4-BE49-F238E27FC236}">
                <a16:creationId xmlns:a16="http://schemas.microsoft.com/office/drawing/2014/main" id="{C32A8B0B-57B9-C549-9E98-01009B4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91082" y="1262276"/>
            <a:ext cx="1700419" cy="12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>
            <a:hlinkClick r:id="rId9"/>
            <a:extLst>
              <a:ext uri="{FF2B5EF4-FFF2-40B4-BE49-F238E27FC236}">
                <a16:creationId xmlns:a16="http://schemas.microsoft.com/office/drawing/2014/main" id="{E9DF6615-492E-B54D-835D-D9F807FD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61138" y="2578724"/>
            <a:ext cx="2362697" cy="177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hlinkClick r:id="rId11"/>
            <a:extLst>
              <a:ext uri="{FF2B5EF4-FFF2-40B4-BE49-F238E27FC236}">
                <a16:creationId xmlns:a16="http://schemas.microsoft.com/office/drawing/2014/main" id="{64B3A955-0687-7E4A-AD33-42DFB48EE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3746" y="2648434"/>
            <a:ext cx="2384487" cy="17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767;p171">
            <a:extLst>
              <a:ext uri="{FF2B5EF4-FFF2-40B4-BE49-F238E27FC236}">
                <a16:creationId xmlns:a16="http://schemas.microsoft.com/office/drawing/2014/main" id="{F2676390-EF41-9441-9773-E7FB622D391B}"/>
              </a:ext>
            </a:extLst>
          </p:cNvPr>
          <p:cNvSpPr txBox="1">
            <a:spLocks/>
          </p:cNvSpPr>
          <p:nvPr/>
        </p:nvSpPr>
        <p:spPr>
          <a:xfrm>
            <a:off x="978221" y="368988"/>
            <a:ext cx="1740751" cy="5751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25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j-ea"/>
                <a:cs typeface="+mj-cs"/>
              </a:defRPr>
            </a:lvl1pPr>
          </a:lstStyle>
          <a:p>
            <a:pPr algn="ctr">
              <a:buSzPts val="2800"/>
            </a:pPr>
            <a:r>
              <a:rPr lang="en-US" dirty="0">
                <a:solidFill>
                  <a:schemeClr val="bg1"/>
                </a:solidFill>
              </a:rPr>
              <a:t>Make Make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58D31F-7B2A-8240-8B6C-E23DF5AE74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Dwarf Planets</a:t>
            </a:r>
          </a:p>
        </p:txBody>
      </p:sp>
      <p:sp>
        <p:nvSpPr>
          <p:cNvPr id="15" name="Google Shape;1767;p171">
            <a:extLst>
              <a:ext uri="{FF2B5EF4-FFF2-40B4-BE49-F238E27FC236}">
                <a16:creationId xmlns:a16="http://schemas.microsoft.com/office/drawing/2014/main" id="{CB03FA78-3935-AF40-A0C3-219FFACEC736}"/>
              </a:ext>
            </a:extLst>
          </p:cNvPr>
          <p:cNvSpPr txBox="1">
            <a:spLocks/>
          </p:cNvSpPr>
          <p:nvPr/>
        </p:nvSpPr>
        <p:spPr>
          <a:xfrm>
            <a:off x="2744710" y="4275288"/>
            <a:ext cx="1740751" cy="5751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25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j-ea"/>
                <a:cs typeface="+mj-cs"/>
              </a:defRPr>
            </a:lvl1pPr>
          </a:lstStyle>
          <a:p>
            <a:pPr algn="ctr">
              <a:buSzPts val="2800"/>
            </a:pPr>
            <a:r>
              <a:rPr lang="en-US" dirty="0">
                <a:solidFill>
                  <a:schemeClr val="bg1"/>
                </a:solidFill>
              </a:rPr>
              <a:t>Ceres</a:t>
            </a:r>
          </a:p>
        </p:txBody>
      </p:sp>
      <p:sp>
        <p:nvSpPr>
          <p:cNvPr id="16" name="Google Shape;1767;p171">
            <a:extLst>
              <a:ext uri="{FF2B5EF4-FFF2-40B4-BE49-F238E27FC236}">
                <a16:creationId xmlns:a16="http://schemas.microsoft.com/office/drawing/2014/main" id="{3D20867C-FD98-CF4A-B265-32D08391E386}"/>
              </a:ext>
            </a:extLst>
          </p:cNvPr>
          <p:cNvSpPr txBox="1">
            <a:spLocks/>
          </p:cNvSpPr>
          <p:nvPr/>
        </p:nvSpPr>
        <p:spPr>
          <a:xfrm>
            <a:off x="4220145" y="811121"/>
            <a:ext cx="1740751" cy="5751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25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j-ea"/>
                <a:cs typeface="+mj-cs"/>
              </a:defRPr>
            </a:lvl1pPr>
          </a:lstStyle>
          <a:p>
            <a:pPr algn="ctr">
              <a:buSzPts val="2800"/>
            </a:pPr>
            <a:r>
              <a:rPr lang="en-US" dirty="0">
                <a:solidFill>
                  <a:schemeClr val="bg1"/>
                </a:solidFill>
              </a:rPr>
              <a:t>Eris</a:t>
            </a:r>
          </a:p>
        </p:txBody>
      </p:sp>
      <p:sp>
        <p:nvSpPr>
          <p:cNvPr id="17" name="Google Shape;1767;p171">
            <a:extLst>
              <a:ext uri="{FF2B5EF4-FFF2-40B4-BE49-F238E27FC236}">
                <a16:creationId xmlns:a16="http://schemas.microsoft.com/office/drawing/2014/main" id="{1A6AEC93-F8A7-CE46-B9A3-E0DB12D97412}"/>
              </a:ext>
            </a:extLst>
          </p:cNvPr>
          <p:cNvSpPr txBox="1">
            <a:spLocks/>
          </p:cNvSpPr>
          <p:nvPr/>
        </p:nvSpPr>
        <p:spPr>
          <a:xfrm>
            <a:off x="5655613" y="4275288"/>
            <a:ext cx="1740751" cy="5751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25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j-ea"/>
                <a:cs typeface="+mj-cs"/>
              </a:defRPr>
            </a:lvl1pPr>
          </a:lstStyle>
          <a:p>
            <a:pPr algn="ctr">
              <a:buSzPts val="2800"/>
            </a:pPr>
            <a:r>
              <a:rPr lang="en-US" dirty="0">
                <a:solidFill>
                  <a:schemeClr val="bg1"/>
                </a:solidFill>
              </a:rPr>
              <a:t>Pluto</a:t>
            </a:r>
          </a:p>
        </p:txBody>
      </p:sp>
      <p:sp>
        <p:nvSpPr>
          <p:cNvPr id="18" name="Google Shape;1767;p171">
            <a:extLst>
              <a:ext uri="{FF2B5EF4-FFF2-40B4-BE49-F238E27FC236}">
                <a16:creationId xmlns:a16="http://schemas.microsoft.com/office/drawing/2014/main" id="{E5F2E057-BDFB-874E-AE78-9395FE84FC03}"/>
              </a:ext>
            </a:extLst>
          </p:cNvPr>
          <p:cNvSpPr txBox="1">
            <a:spLocks/>
          </p:cNvSpPr>
          <p:nvPr/>
        </p:nvSpPr>
        <p:spPr>
          <a:xfrm>
            <a:off x="7462069" y="805222"/>
            <a:ext cx="1740751" cy="5751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25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j-ea"/>
                <a:cs typeface="+mj-cs"/>
              </a:defRPr>
            </a:lvl1pPr>
          </a:lstStyle>
          <a:p>
            <a:pPr algn="ctr">
              <a:buSzPts val="2800"/>
            </a:pPr>
            <a:r>
              <a:rPr lang="en-US" dirty="0">
                <a:solidFill>
                  <a:schemeClr val="bg1"/>
                </a:solidFill>
              </a:rPr>
              <a:t>Haumea</a:t>
            </a:r>
          </a:p>
        </p:txBody>
      </p:sp>
    </p:spTree>
    <p:extLst>
      <p:ext uri="{BB962C8B-B14F-4D97-AF65-F5344CB8AC3E}">
        <p14:creationId xmlns:p14="http://schemas.microsoft.com/office/powerpoint/2010/main" val="3496163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B236830-ADAE-5344-90BB-FD0A8F26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>
              <a:lnSpc>
                <a:spcPct val="120000"/>
              </a:lnSpc>
            </a:pPr>
            <a:r>
              <a:rPr lang="en-US" sz="2000" dirty="0"/>
              <a:t>Planets</a:t>
            </a:r>
            <a:br>
              <a:rPr lang="en-US" sz="2000" dirty="0"/>
            </a:br>
            <a:r>
              <a:rPr lang="en-US" dirty="0"/>
              <a:t>facts, media, activities and more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7787C-6E4C-9848-8A66-28AC724330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4963" y="0"/>
            <a:ext cx="8809037" cy="2571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Online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580D8-96E3-5F40-9B15-52D58BCECDA1}"/>
              </a:ext>
            </a:extLst>
          </p:cNvPr>
          <p:cNvSpPr txBox="1"/>
          <p:nvPr/>
        </p:nvSpPr>
        <p:spPr>
          <a:xfrm>
            <a:off x="3340450" y="321454"/>
            <a:ext cx="5457944" cy="45005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>
                <a:latin typeface="Garamond" panose="02020404030301010803" pitchFamily="18" charset="0"/>
              </a:rPr>
              <a:t>Links</a:t>
            </a: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u="sng" dirty="0">
                <a:latin typeface="Garamond" panose="02020404030301010803" pitchFamily="18" charset="0"/>
                <a:hlinkClick r:id="rId3"/>
              </a:rPr>
              <a:t>NASA SpacePlace Solar System</a:t>
            </a:r>
            <a:r>
              <a:rPr lang="en-US" sz="1800" dirty="0">
                <a:latin typeface="Garamond" panose="02020404030301010803" pitchFamily="18" charset="0"/>
              </a:rPr>
              <a:t> page</a:t>
            </a: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u="sng" dirty="0">
                <a:latin typeface="Garamond" panose="02020404030301010803" pitchFamily="18" charset="0"/>
                <a:hlinkClick r:id="rId4"/>
              </a:rPr>
              <a:t>Girl Scouts Solar System facts sheet</a:t>
            </a:r>
            <a:endParaRPr lang="en-US" sz="1800" u="sng" dirty="0">
              <a:latin typeface="Garamond" panose="02020404030301010803" pitchFamily="18" charset="0"/>
              <a:hlinkClick r:id="rId5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u="sng" dirty="0">
                <a:latin typeface="Garamond" panose="02020404030301010803" pitchFamily="18" charset="0"/>
                <a:hlinkClick r:id="rId5"/>
              </a:rPr>
              <a:t>Girl Scouts Solar System</a:t>
            </a:r>
            <a:r>
              <a:rPr lang="en-US" sz="1800" dirty="0">
                <a:latin typeface="Garamond" panose="02020404030301010803" pitchFamily="18" charset="0"/>
                <a:hlinkClick r:id="rId5"/>
              </a:rPr>
              <a:t> </a:t>
            </a:r>
            <a:r>
              <a:rPr lang="en-US" sz="1800" dirty="0">
                <a:latin typeface="Garamond" panose="02020404030301010803" pitchFamily="18" charset="0"/>
              </a:rPr>
              <a:t>images sheet</a:t>
            </a: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u="sng" dirty="0">
                <a:latin typeface="Garamond" panose="02020404030301010803" pitchFamily="18" charset="0"/>
                <a:hlinkClick r:id="rId6"/>
              </a:rPr>
              <a:t>Girl Scouts planet </a:t>
            </a:r>
            <a:r>
              <a:rPr lang="en-US" sz="1800" dirty="0">
                <a:latin typeface="Garamond" panose="02020404030301010803" pitchFamily="18" charset="0"/>
              </a:rPr>
              <a:t>information sheet</a:t>
            </a: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u="sng" dirty="0">
                <a:latin typeface="Garamond" panose="02020404030301010803" pitchFamily="18" charset="0"/>
                <a:hlinkClick r:id="rId7"/>
              </a:rPr>
              <a:t>NASA SpacePlace - why is Pluto not a planet?</a:t>
            </a:r>
            <a:endParaRPr lang="en-US" sz="18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u="sng" dirty="0">
                <a:latin typeface="Garamond" panose="02020404030301010803" pitchFamily="18" charset="0"/>
                <a:hlinkClick r:id="rId8"/>
              </a:rPr>
              <a:t>NASA Solar System</a:t>
            </a:r>
            <a:r>
              <a:rPr lang="en-US" sz="1800" dirty="0">
                <a:latin typeface="Garamond" panose="02020404030301010803" pitchFamily="18" charset="0"/>
              </a:rPr>
              <a:t> page</a:t>
            </a: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u="sng" dirty="0">
                <a:latin typeface="Garamond" panose="02020404030301010803" pitchFamily="18" charset="0"/>
                <a:hlinkClick r:id="rId9"/>
              </a:rPr>
              <a:t>NASA Solar System Posters</a:t>
            </a:r>
            <a:endParaRPr lang="en-US" sz="1800" dirty="0">
              <a:latin typeface="Garamond" panose="02020404030301010803" pitchFamily="18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b="1" dirty="0">
                <a:latin typeface="Garamond" panose="02020404030301010803" pitchFamily="18" charset="0"/>
              </a:rPr>
              <a:t>Activities</a:t>
            </a: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dirty="0">
                <a:latin typeface="Garamond" panose="02020404030301010803" pitchFamily="18" charset="0"/>
              </a:rPr>
              <a:t>Girl Scouts </a:t>
            </a:r>
            <a:r>
              <a:rPr lang="en-US" sz="1800" u="sng" dirty="0">
                <a:latin typeface="Garamond" panose="02020404030301010803" pitchFamily="18" charset="0"/>
                <a:hlinkClick r:id="rId10"/>
              </a:rPr>
              <a:t>planet coloring circles</a:t>
            </a:r>
            <a:endParaRPr lang="en-US" sz="18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dirty="0">
                <a:latin typeface="Garamond" panose="02020404030301010803" pitchFamily="18" charset="0"/>
              </a:rPr>
              <a:t>How to make a </a:t>
            </a:r>
            <a:r>
              <a:rPr lang="en-US" sz="1800" u="sng" dirty="0">
                <a:latin typeface="Garamond" panose="02020404030301010803" pitchFamily="18" charset="0"/>
                <a:hlinkClick r:id="rId11"/>
              </a:rPr>
              <a:t>Pocket Solar System</a:t>
            </a:r>
            <a:r>
              <a:rPr lang="en-US" sz="1800" dirty="0">
                <a:latin typeface="Garamond" panose="02020404030301010803" pitchFamily="18" charset="0"/>
              </a:rPr>
              <a:t> (Brownie)</a:t>
            </a: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u="sng" dirty="0">
                <a:latin typeface="Garamond" panose="02020404030301010803" pitchFamily="18" charset="0"/>
                <a:hlinkClick r:id="rId12"/>
              </a:rPr>
              <a:t>Make a Mars Rover GS at Home video </a:t>
            </a:r>
            <a:r>
              <a:rPr lang="en-US" sz="1800" dirty="0">
                <a:latin typeface="Garamond" panose="02020404030301010803" pitchFamily="18" charset="0"/>
              </a:rPr>
              <a:t>(Junior Step 4)</a:t>
            </a: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dirty="0">
                <a:latin typeface="Garamond" panose="02020404030301010803" pitchFamily="18" charset="0"/>
              </a:rPr>
              <a:t>NASA </a:t>
            </a:r>
            <a:r>
              <a:rPr lang="en-US" sz="1800" u="sng" dirty="0">
                <a:latin typeface="Garamond" panose="02020404030301010803" pitchFamily="18" charset="0"/>
                <a:hlinkClick r:id="rId13"/>
              </a:rPr>
              <a:t>Planet coloring pages</a:t>
            </a:r>
            <a:endParaRPr lang="en-US" sz="18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800" dirty="0">
                <a:latin typeface="Garamond" panose="02020404030301010803" pitchFamily="18" charset="0"/>
              </a:rPr>
              <a:t>NASA </a:t>
            </a:r>
            <a:r>
              <a:rPr lang="en-US" sz="1800" u="sng" dirty="0">
                <a:latin typeface="Garamond" panose="02020404030301010803" pitchFamily="18" charset="0"/>
                <a:hlinkClick r:id="rId14"/>
              </a:rPr>
              <a:t>Make a planet mask</a:t>
            </a:r>
            <a:endParaRPr lang="en-US" sz="18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0DF16-25E5-B544-AED4-72DA5D2FDDF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09" y="3140262"/>
            <a:ext cx="1227562" cy="1746066"/>
          </a:xfrm>
          <a:prstGeom prst="rect">
            <a:avLst/>
          </a:prstGeom>
        </p:spPr>
      </p:pic>
      <p:pic>
        <p:nvPicPr>
          <p:cNvPr id="2" name="Picture 1">
            <a:hlinkClick r:id="rId10"/>
            <a:extLst>
              <a:ext uri="{FF2B5EF4-FFF2-40B4-BE49-F238E27FC236}">
                <a16:creationId xmlns:a16="http://schemas.microsoft.com/office/drawing/2014/main" id="{47A8E338-2EC8-0B42-A577-55DFCD5F516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21" y="3140262"/>
            <a:ext cx="1360143" cy="17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653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3;p52">
            <a:extLst>
              <a:ext uri="{FF2B5EF4-FFF2-40B4-BE49-F238E27FC236}">
                <a16:creationId xmlns:a16="http://schemas.microsoft.com/office/drawing/2014/main" id="{15E8533D-65F8-5642-A47F-8AD4CF3BB3F8}"/>
              </a:ext>
            </a:extLst>
          </p:cNvPr>
          <p:cNvSpPr txBox="1">
            <a:spLocks/>
          </p:cNvSpPr>
          <p:nvPr/>
        </p:nvSpPr>
        <p:spPr>
          <a:xfrm>
            <a:off x="5517008" y="593288"/>
            <a:ext cx="2838450" cy="1118245"/>
          </a:xfrm>
          <a:prstGeom prst="rect">
            <a:avLst/>
          </a:prstGeom>
          <a:noFill/>
        </p:spPr>
        <p:txBody>
          <a:bodyPr spcFirstLastPara="1" vert="horz" lIns="68580" tIns="34290" rIns="68580" bIns="34290" rtlCol="0" anchor="b" anchorCtr="0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25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j-ea"/>
                <a:cs typeface="+mj-cs"/>
              </a:defRPr>
            </a:lvl1pPr>
          </a:lstStyle>
          <a:p>
            <a:pPr>
              <a:buSzPts val="2800"/>
            </a:pPr>
            <a:r>
              <a:rPr lang="en-US" sz="3900" dirty="0">
                <a:solidFill>
                  <a:schemeClr val="bg1"/>
                </a:solidFill>
              </a:rPr>
              <a:t>Riddle</a:t>
            </a:r>
          </a:p>
        </p:txBody>
      </p:sp>
      <p:sp>
        <p:nvSpPr>
          <p:cNvPr id="6" name="Google Shape;401;p52">
            <a:extLst>
              <a:ext uri="{FF2B5EF4-FFF2-40B4-BE49-F238E27FC236}">
                <a16:creationId xmlns:a16="http://schemas.microsoft.com/office/drawing/2014/main" id="{924D9646-27B6-F348-96B5-2A669350D7ED}"/>
              </a:ext>
            </a:extLst>
          </p:cNvPr>
          <p:cNvSpPr txBox="1">
            <a:spLocks/>
          </p:cNvSpPr>
          <p:nvPr/>
        </p:nvSpPr>
        <p:spPr>
          <a:xfrm>
            <a:off x="5517008" y="1803036"/>
            <a:ext cx="3117706" cy="1583131"/>
          </a:xfrm>
          <a:prstGeom prst="rect">
            <a:avLst/>
          </a:prstGeom>
          <a:noFill/>
        </p:spPr>
        <p:txBody>
          <a:bodyPr spcFirstLastPara="1" vert="horz" lIns="68580" tIns="34290" rIns="68580" bIns="34290" rtlCol="0" anchorCtr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ts val="4000"/>
              <a:buNone/>
            </a:pPr>
            <a:r>
              <a:rPr lang="en-US" sz="2400">
                <a:solidFill>
                  <a:schemeClr val="bg1"/>
                </a:solidFill>
              </a:rPr>
              <a:t>How do you organize a space party?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Google Shape;401;p52">
            <a:extLst>
              <a:ext uri="{FF2B5EF4-FFF2-40B4-BE49-F238E27FC236}">
                <a16:creationId xmlns:a16="http://schemas.microsoft.com/office/drawing/2014/main" id="{8870946B-CA90-4641-A21C-BF554F91C278}"/>
              </a:ext>
            </a:extLst>
          </p:cNvPr>
          <p:cNvSpPr txBox="1">
            <a:spLocks/>
          </p:cNvSpPr>
          <p:nvPr/>
        </p:nvSpPr>
        <p:spPr>
          <a:xfrm>
            <a:off x="6553552" y="3528200"/>
            <a:ext cx="3117706" cy="1583131"/>
          </a:xfrm>
          <a:prstGeom prst="rect">
            <a:avLst/>
          </a:prstGeom>
          <a:noFill/>
        </p:spPr>
        <p:txBody>
          <a:bodyPr spcFirstLastPara="1" vert="horz" lIns="68580" tIns="34290" rIns="68580" bIns="34290" rtlCol="0" anchorCtr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b="0" i="0" kern="1200">
                <a:solidFill>
                  <a:schemeClr val="tx1"/>
                </a:solidFill>
                <a:latin typeface="Girl Scout Text Book" panose="02020003000000000000" pitchFamily="18" charset="0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SzPts val="4000"/>
              <a:buNone/>
            </a:pPr>
            <a:r>
              <a:rPr lang="en-US" sz="2400">
                <a:solidFill>
                  <a:schemeClr val="bg1"/>
                </a:solidFill>
              </a:rPr>
              <a:t>You planet!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5879A46-A538-6B44-B05E-079692EDD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71" y="939981"/>
            <a:ext cx="5014632" cy="351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0223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B236830-ADAE-5344-90BB-FD0A8F26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/>
              <a:t>Planets</a:t>
            </a:r>
            <a:br>
              <a:rPr lang="en-US" sz="2000" dirty="0"/>
            </a:br>
            <a:r>
              <a:rPr lang="en-US" dirty="0"/>
              <a:t>books and videos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7787C-6E4C-9848-8A66-28AC724330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4963" y="0"/>
            <a:ext cx="8809037" cy="2571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Online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580D8-96E3-5F40-9B15-52D58BCECDA1}"/>
              </a:ext>
            </a:extLst>
          </p:cNvPr>
          <p:cNvSpPr txBox="1"/>
          <p:nvPr/>
        </p:nvSpPr>
        <p:spPr>
          <a:xfrm>
            <a:off x="3350389" y="604480"/>
            <a:ext cx="5457944" cy="41756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latin typeface="Garamond" panose="02020404030301010803" pitchFamily="18" charset="0"/>
              </a:rPr>
              <a:t>Books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 sz="1600" dirty="0">
                <a:latin typeface="Garamond" panose="02020404030301010803" pitchFamily="18" charset="0"/>
              </a:rPr>
              <a:t>Dr Seuss No Place Like Space (story)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 sz="1600" dirty="0">
                <a:latin typeface="Garamond" panose="02020404030301010803" pitchFamily="18" charset="0"/>
              </a:rPr>
              <a:t>National Geographic’s First Big Book of Space (science)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 sz="1600" dirty="0">
                <a:latin typeface="Garamond" panose="02020404030301010803" pitchFamily="18" charset="0"/>
              </a:rPr>
              <a:t>Dr. E’s Super Stellar Solar System (science)</a:t>
            </a:r>
          </a:p>
          <a:p>
            <a:pPr marL="285750" indent="-285750" fontAlgn="base">
              <a:buFont typeface="Wingdings" pitchFamily="2" charset="2"/>
              <a:buChar char="§"/>
            </a:pPr>
            <a:r>
              <a:rPr lang="en-US" sz="1600" dirty="0">
                <a:latin typeface="Garamond" panose="02020404030301010803" pitchFamily="18" charset="0"/>
              </a:rPr>
              <a:t>The Girl Who Named Pluto: The Story of Venetia Burney (women in science)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600" b="1" dirty="0">
                <a:latin typeface="Garamond" panose="02020404030301010803" pitchFamily="18" charset="0"/>
              </a:rPr>
              <a:t>Videos</a:t>
            </a: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600" u="sng" dirty="0">
                <a:latin typeface="Garamond" panose="02020404030301010803" pitchFamily="18" charset="0"/>
                <a:hlinkClick r:id="rId3"/>
              </a:rPr>
              <a:t>JPL Space Shorts: dwarf planets</a:t>
            </a:r>
            <a:endParaRPr lang="en-US" sz="16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600" u="sng" dirty="0">
                <a:latin typeface="Garamond" panose="02020404030301010803" pitchFamily="18" charset="0"/>
                <a:hlinkClick r:id="rId4"/>
              </a:rPr>
              <a:t>Mars In a Minute playlist</a:t>
            </a:r>
            <a:endParaRPr lang="en-US" sz="16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600" u="sng" dirty="0">
                <a:latin typeface="Garamond" panose="02020404030301010803" pitchFamily="18" charset="0"/>
                <a:hlinkClick r:id="rId5"/>
              </a:rPr>
              <a:t>How Hard is it to land on Mars?</a:t>
            </a:r>
            <a:endParaRPr lang="en-US" sz="16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600" u="sng" dirty="0">
                <a:latin typeface="Garamond" panose="02020404030301010803" pitchFamily="18" charset="0"/>
                <a:hlinkClick r:id="rId6"/>
              </a:rPr>
              <a:t>SpacePlace Solar System came to be</a:t>
            </a:r>
            <a:endParaRPr lang="en-US" sz="16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600" u="sng" dirty="0">
                <a:latin typeface="Garamond" panose="02020404030301010803" pitchFamily="18" charset="0"/>
                <a:hlinkClick r:id="rId7"/>
              </a:rPr>
              <a:t>SpacePlace Out Moon isn’t the only</a:t>
            </a:r>
            <a:endParaRPr lang="en-US" sz="16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600" u="sng" dirty="0">
                <a:latin typeface="Garamond" panose="02020404030301010803" pitchFamily="18" charset="0"/>
                <a:hlinkClick r:id="rId8"/>
              </a:rPr>
              <a:t>SpacePlace Exoplanets</a:t>
            </a:r>
            <a:endParaRPr lang="en-US" sz="16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600" u="sng" dirty="0">
                <a:latin typeface="Garamond" panose="02020404030301010803" pitchFamily="18" charset="0"/>
                <a:hlinkClick r:id="rId9"/>
              </a:rPr>
              <a:t>SpacePlace Where Solar System ends?</a:t>
            </a:r>
            <a:endParaRPr lang="en-US" sz="1600" dirty="0">
              <a:latin typeface="Garamond" panose="02020404030301010803" pitchFamily="18" charset="0"/>
            </a:endParaRPr>
          </a:p>
          <a:p>
            <a:pPr marL="285750" indent="-285750" fontAlgn="base">
              <a:lnSpc>
                <a:spcPct val="110000"/>
              </a:lnSpc>
              <a:buFont typeface="Wingdings" pitchFamily="2" charset="2"/>
              <a:buChar char="§"/>
            </a:pPr>
            <a:endParaRPr lang="en-US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4240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body" sz="quarter" idx="14"/>
          </p:nvPr>
        </p:nvSpPr>
        <p:spPr>
          <a:xfrm>
            <a:off x="190500" y="2665312"/>
            <a:ext cx="4744755" cy="230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400"/>
              <a:buNone/>
            </a:pPr>
            <a:r>
              <a:rPr lang="en-US" sz="2800" dirty="0"/>
              <a:t>Mercury only has one sunrise every 180 Earth days  </a:t>
            </a:r>
            <a:endParaRPr sz="2800" dirty="0"/>
          </a:p>
          <a:p>
            <a:pPr marL="0" lvl="0" indent="0" algn="l" rtl="0">
              <a:lnSpc>
                <a:spcPct val="120000"/>
              </a:lnSpc>
              <a:spcBef>
                <a:spcPts val="480"/>
              </a:spcBef>
              <a:spcAft>
                <a:spcPts val="1800"/>
              </a:spcAft>
              <a:buClr>
                <a:schemeClr val="dk1"/>
              </a:buClr>
              <a:buSzPts val="2400"/>
              <a:buNone/>
            </a:pPr>
            <a:r>
              <a:rPr lang="en-US" sz="2800" dirty="0"/>
              <a:t>Act like you are </a:t>
            </a:r>
            <a:r>
              <a:rPr lang="en-US" sz="2800" b="1" dirty="0"/>
              <a:t>amazed to see the sunrise</a:t>
            </a:r>
            <a:endParaRPr sz="2800" dirty="0"/>
          </a:p>
        </p:txBody>
      </p:sp>
      <p:sp>
        <p:nvSpPr>
          <p:cNvPr id="470" name="Google Shape;470;p52"/>
          <p:cNvSpPr txBox="1">
            <a:spLocks noGrp="1"/>
          </p:cNvSpPr>
          <p:nvPr>
            <p:ph type="title"/>
          </p:nvPr>
        </p:nvSpPr>
        <p:spPr>
          <a:xfrm>
            <a:off x="1684750" y="403727"/>
            <a:ext cx="2467628" cy="211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4800" dirty="0"/>
              <a:t>Mercury</a:t>
            </a:r>
            <a:endParaRPr sz="4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97C46A-2D2F-9B44-A8CB-88E754A524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50" dirty="0"/>
              <a:t>Planet Pantomime</a:t>
            </a:r>
          </a:p>
        </p:txBody>
      </p:sp>
      <p:pic>
        <p:nvPicPr>
          <p:cNvPr id="471" name="Google Shape;471;p52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7129" y="0"/>
            <a:ext cx="3306871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body" sz="quarter" idx="14"/>
          </p:nvPr>
        </p:nvSpPr>
        <p:spPr>
          <a:xfrm>
            <a:off x="190500" y="2665312"/>
            <a:ext cx="5358530" cy="230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400"/>
            </a:pPr>
            <a:r>
              <a:rPr lang="en-US" sz="2800" b="1" dirty="0"/>
              <a:t>Venus</a:t>
            </a:r>
            <a:r>
              <a:rPr lang="en-US" sz="2800" dirty="0"/>
              <a:t> has an active surface, including volcanoes</a:t>
            </a:r>
          </a:p>
          <a:p>
            <a:pPr lvl="0" algn="l">
              <a:lnSpc>
                <a:spcPct val="110000"/>
              </a:lnSpc>
              <a:spcBef>
                <a:spcPts val="480"/>
              </a:spcBef>
              <a:spcAft>
                <a:spcPts val="1800"/>
              </a:spcAft>
              <a:buClr>
                <a:schemeClr val="dk1"/>
              </a:buClr>
              <a:buSzPts val="2400"/>
            </a:pPr>
            <a:r>
              <a:rPr lang="en-US" sz="2800" dirty="0"/>
              <a:t>Act like you are </a:t>
            </a:r>
            <a:r>
              <a:rPr lang="en-US" sz="2800" b="1" dirty="0"/>
              <a:t>a volcano</a:t>
            </a:r>
            <a:r>
              <a:rPr lang="en-US" sz="2800" dirty="0"/>
              <a:t>!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97C46A-2D2F-9B44-A8CB-88E754A524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50" dirty="0"/>
              <a:t>Planet Pantomime</a:t>
            </a:r>
          </a:p>
        </p:txBody>
      </p:sp>
      <p:pic>
        <p:nvPicPr>
          <p:cNvPr id="6" name="Google Shape;479;p53">
            <a:extLst>
              <a:ext uri="{FF2B5EF4-FFF2-40B4-BE49-F238E27FC236}">
                <a16:creationId xmlns:a16="http://schemas.microsoft.com/office/drawing/2014/main" id="{0B3FE646-D08F-0643-BDB2-4891544186D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077" y="-7099"/>
            <a:ext cx="3331923" cy="51505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9" name="Google Shape;470;p52">
            <a:extLst>
              <a:ext uri="{FF2B5EF4-FFF2-40B4-BE49-F238E27FC236}">
                <a16:creationId xmlns:a16="http://schemas.microsoft.com/office/drawing/2014/main" id="{A657A100-29CF-FE45-B3C8-A1AF9FB76649}"/>
              </a:ext>
            </a:extLst>
          </p:cNvPr>
          <p:cNvSpPr txBox="1">
            <a:spLocks/>
          </p:cNvSpPr>
          <p:nvPr/>
        </p:nvSpPr>
        <p:spPr>
          <a:xfrm>
            <a:off x="1684750" y="403727"/>
            <a:ext cx="2467628" cy="21150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Girl Scout Display Light" panose="02020003000000000000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Arial"/>
              <a:buNone/>
            </a:pPr>
            <a:r>
              <a:rPr lang="en-US" sz="4800" dirty="0"/>
              <a:t>Venus</a:t>
            </a:r>
          </a:p>
        </p:txBody>
      </p:sp>
    </p:spTree>
    <p:extLst>
      <p:ext uri="{BB962C8B-B14F-4D97-AF65-F5344CB8AC3E}">
        <p14:creationId xmlns:p14="http://schemas.microsoft.com/office/powerpoint/2010/main" val="1627949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body" sz="quarter" idx="14"/>
          </p:nvPr>
        </p:nvSpPr>
        <p:spPr>
          <a:xfrm>
            <a:off x="190500" y="2665312"/>
            <a:ext cx="5358530" cy="230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400"/>
            </a:pPr>
            <a:r>
              <a:rPr lang="en-US" sz="2800" b="1" dirty="0"/>
              <a:t>Earth</a:t>
            </a:r>
            <a:r>
              <a:rPr lang="en-US" sz="2800" dirty="0"/>
              <a:t> is the only planet in our Solar System we know of that supports life</a:t>
            </a:r>
          </a:p>
          <a:p>
            <a:pPr lvl="0" algn="l">
              <a:lnSpc>
                <a:spcPct val="110000"/>
              </a:lnSpc>
              <a:spcBef>
                <a:spcPts val="480"/>
              </a:spcBef>
              <a:spcAft>
                <a:spcPts val="1200"/>
              </a:spcAft>
              <a:buClr>
                <a:srgbClr val="00AE58"/>
              </a:buClr>
              <a:buSzPts val="2400"/>
            </a:pPr>
            <a:r>
              <a:rPr lang="en-US" sz="2800" b="1" dirty="0"/>
              <a:t>Take a deep breath </a:t>
            </a:r>
            <a:r>
              <a:rPr lang="en-US" sz="2800" dirty="0"/>
              <a:t>of our amazing Earth air!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97C46A-2D2F-9B44-A8CB-88E754A524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50" dirty="0"/>
              <a:t>Planet Pantomime</a:t>
            </a:r>
          </a:p>
        </p:txBody>
      </p:sp>
      <p:sp>
        <p:nvSpPr>
          <p:cNvPr id="9" name="Google Shape;470;p52">
            <a:extLst>
              <a:ext uri="{FF2B5EF4-FFF2-40B4-BE49-F238E27FC236}">
                <a16:creationId xmlns:a16="http://schemas.microsoft.com/office/drawing/2014/main" id="{A657A100-29CF-FE45-B3C8-A1AF9FB76649}"/>
              </a:ext>
            </a:extLst>
          </p:cNvPr>
          <p:cNvSpPr txBox="1">
            <a:spLocks/>
          </p:cNvSpPr>
          <p:nvPr/>
        </p:nvSpPr>
        <p:spPr>
          <a:xfrm>
            <a:off x="1684750" y="403727"/>
            <a:ext cx="2467628" cy="21150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Girl Scout Display Light" panose="02020003000000000000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Arial"/>
              <a:buNone/>
            </a:pPr>
            <a:r>
              <a:rPr lang="en-US" sz="4800" dirty="0"/>
              <a:t>Earth</a:t>
            </a:r>
          </a:p>
        </p:txBody>
      </p:sp>
      <p:pic>
        <p:nvPicPr>
          <p:cNvPr id="7" name="Google Shape;487;p54">
            <a:extLst>
              <a:ext uri="{FF2B5EF4-FFF2-40B4-BE49-F238E27FC236}">
                <a16:creationId xmlns:a16="http://schemas.microsoft.com/office/drawing/2014/main" id="{A2B8941C-0026-D74E-8123-5052A19F70B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669" y="1"/>
            <a:ext cx="3327331" cy="51434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169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body" sz="quarter" idx="14"/>
          </p:nvPr>
        </p:nvSpPr>
        <p:spPr>
          <a:xfrm>
            <a:off x="190500" y="2665312"/>
            <a:ext cx="5358530" cy="246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400"/>
            </a:pPr>
            <a:r>
              <a:rPr lang="en-US" sz="2800" dirty="0"/>
              <a:t>A rover named Perseverance is exploring Mars for us right now!</a:t>
            </a:r>
          </a:p>
          <a:p>
            <a:pPr lvl="0" algn="l">
              <a:lnSpc>
                <a:spcPct val="110000"/>
              </a:lnSpc>
              <a:spcBef>
                <a:spcPts val="480"/>
              </a:spcBef>
              <a:spcAft>
                <a:spcPts val="1200"/>
              </a:spcAft>
              <a:buClr>
                <a:schemeClr val="dk1"/>
              </a:buClr>
              <a:buSzPts val="2400"/>
            </a:pPr>
            <a:r>
              <a:rPr lang="en-US" sz="2800" dirty="0"/>
              <a:t>Act like a </a:t>
            </a:r>
            <a:r>
              <a:rPr lang="en-US" sz="2800" b="1" dirty="0"/>
              <a:t>rolling robot</a:t>
            </a:r>
            <a:r>
              <a:rPr lang="en-US" sz="2800" dirty="0"/>
              <a:t>, searching for clues about Mars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97C46A-2D2F-9B44-A8CB-88E754A524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50" dirty="0"/>
              <a:t>Planet Pantomime</a:t>
            </a:r>
          </a:p>
        </p:txBody>
      </p:sp>
      <p:sp>
        <p:nvSpPr>
          <p:cNvPr id="9" name="Google Shape;470;p52">
            <a:extLst>
              <a:ext uri="{FF2B5EF4-FFF2-40B4-BE49-F238E27FC236}">
                <a16:creationId xmlns:a16="http://schemas.microsoft.com/office/drawing/2014/main" id="{A657A100-29CF-FE45-B3C8-A1AF9FB76649}"/>
              </a:ext>
            </a:extLst>
          </p:cNvPr>
          <p:cNvSpPr txBox="1">
            <a:spLocks/>
          </p:cNvSpPr>
          <p:nvPr/>
        </p:nvSpPr>
        <p:spPr>
          <a:xfrm>
            <a:off x="1684750" y="403727"/>
            <a:ext cx="2467628" cy="21150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Girl Scout Display Light" panose="02020003000000000000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Arial"/>
              <a:buNone/>
            </a:pPr>
            <a:r>
              <a:rPr lang="en-US" sz="4800" dirty="0"/>
              <a:t>Mars</a:t>
            </a:r>
          </a:p>
        </p:txBody>
      </p:sp>
      <p:pic>
        <p:nvPicPr>
          <p:cNvPr id="6" name="Google Shape;495;p55">
            <a:extLst>
              <a:ext uri="{FF2B5EF4-FFF2-40B4-BE49-F238E27FC236}">
                <a16:creationId xmlns:a16="http://schemas.microsoft.com/office/drawing/2014/main" id="{2E866D62-5017-2A40-8469-1A942373A3D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670" y="0"/>
            <a:ext cx="3327330" cy="51434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F549F4-2710-A34C-B8E2-08CCC97D3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99" y="100268"/>
            <a:ext cx="2065123" cy="2463643"/>
          </a:xfrm>
          <a:prstGeom prst="rect">
            <a:avLst/>
          </a:prstGeom>
        </p:spPr>
      </p:pic>
      <p:pic>
        <p:nvPicPr>
          <p:cNvPr id="7" name="Google Shape;496;p55">
            <a:extLst>
              <a:ext uri="{FF2B5EF4-FFF2-40B4-BE49-F238E27FC236}">
                <a16:creationId xmlns:a16="http://schemas.microsoft.com/office/drawing/2014/main" id="{97FA36F8-8D71-3B4E-A9E1-FE452279EB4E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670" y="4006503"/>
            <a:ext cx="3327330" cy="984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843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body" sz="quarter" idx="14"/>
          </p:nvPr>
        </p:nvSpPr>
        <p:spPr>
          <a:xfrm>
            <a:off x="190500" y="2665312"/>
            <a:ext cx="5358530" cy="246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400"/>
            </a:pPr>
            <a:r>
              <a:rPr lang="en-US" sz="2800" b="1" dirty="0"/>
              <a:t>Jupiter</a:t>
            </a:r>
            <a:r>
              <a:rPr lang="en-US" sz="2800" dirty="0"/>
              <a:t> is the largest planet in our Solar System and has a very thick atmosphere</a:t>
            </a:r>
          </a:p>
          <a:p>
            <a:pPr lvl="0" algn="l">
              <a:lnSpc>
                <a:spcPct val="110000"/>
              </a:lnSpc>
              <a:spcBef>
                <a:spcPts val="480"/>
              </a:spcBef>
              <a:spcAft>
                <a:spcPts val="1800"/>
              </a:spcAft>
              <a:buClr>
                <a:srgbClr val="00AE58"/>
              </a:buClr>
              <a:buSzPts val="2400"/>
            </a:pPr>
            <a:r>
              <a:rPr lang="en-US" sz="2800" b="1" dirty="0"/>
              <a:t>Act really big! </a:t>
            </a:r>
            <a:endParaRPr lang="en-US" sz="2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97C46A-2D2F-9B44-A8CB-88E754A524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50" dirty="0"/>
              <a:t>Planet Pantomime</a:t>
            </a:r>
          </a:p>
        </p:txBody>
      </p:sp>
      <p:sp>
        <p:nvSpPr>
          <p:cNvPr id="9" name="Google Shape;470;p52">
            <a:extLst>
              <a:ext uri="{FF2B5EF4-FFF2-40B4-BE49-F238E27FC236}">
                <a16:creationId xmlns:a16="http://schemas.microsoft.com/office/drawing/2014/main" id="{A657A100-29CF-FE45-B3C8-A1AF9FB76649}"/>
              </a:ext>
            </a:extLst>
          </p:cNvPr>
          <p:cNvSpPr txBox="1">
            <a:spLocks/>
          </p:cNvSpPr>
          <p:nvPr/>
        </p:nvSpPr>
        <p:spPr>
          <a:xfrm>
            <a:off x="1684750" y="403727"/>
            <a:ext cx="2467628" cy="21150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Girl Scout Display Light" panose="02020003000000000000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Arial"/>
              <a:buNone/>
            </a:pPr>
            <a:r>
              <a:rPr lang="en-US" sz="4800" dirty="0"/>
              <a:t>Jupiter</a:t>
            </a:r>
          </a:p>
        </p:txBody>
      </p:sp>
      <p:pic>
        <p:nvPicPr>
          <p:cNvPr id="10" name="Google Shape;505;p56">
            <a:extLst>
              <a:ext uri="{FF2B5EF4-FFF2-40B4-BE49-F238E27FC236}">
                <a16:creationId xmlns:a16="http://schemas.microsoft.com/office/drawing/2014/main" id="{0F2EB0EF-ADB7-EF4D-817C-73D73B54959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551" y="-26459"/>
            <a:ext cx="3344449" cy="516996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007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2"/>
          <p:cNvSpPr txBox="1">
            <a:spLocks noGrp="1"/>
          </p:cNvSpPr>
          <p:nvPr>
            <p:ph type="body" sz="quarter" idx="14"/>
          </p:nvPr>
        </p:nvSpPr>
        <p:spPr>
          <a:xfrm>
            <a:off x="190500" y="2665312"/>
            <a:ext cx="5358530" cy="246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algn="l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2400"/>
            </a:pPr>
            <a:r>
              <a:rPr lang="en-US" sz="2800" b="1" dirty="0"/>
              <a:t>Saturn</a:t>
            </a:r>
            <a:r>
              <a:rPr lang="en-US" sz="2800" dirty="0"/>
              <a:t> is known for its beautiful rings </a:t>
            </a:r>
          </a:p>
          <a:p>
            <a:pPr lvl="0" algn="l">
              <a:lnSpc>
                <a:spcPct val="110000"/>
              </a:lnSpc>
              <a:spcBef>
                <a:spcPts val="480"/>
              </a:spcBef>
              <a:spcAft>
                <a:spcPts val="1800"/>
              </a:spcAft>
              <a:buClr>
                <a:schemeClr val="dk1"/>
              </a:buClr>
              <a:buSzPts val="2400"/>
            </a:pPr>
            <a:r>
              <a:rPr lang="en-US" sz="2800" dirty="0"/>
              <a:t>Pretend you have a </a:t>
            </a:r>
            <a:r>
              <a:rPr lang="en-US" sz="2800" b="1" dirty="0"/>
              <a:t>tutu of rings</a:t>
            </a:r>
            <a:r>
              <a:rPr lang="en-US" sz="2800" b="1" dirty="0">
                <a:solidFill>
                  <a:srgbClr val="00AE58"/>
                </a:solidFill>
              </a:rPr>
              <a:t> </a:t>
            </a:r>
            <a:r>
              <a:rPr lang="en-US" sz="2800" dirty="0"/>
              <a:t>around you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97C46A-2D2F-9B44-A8CB-88E754A524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050" dirty="0"/>
              <a:t>Planet Pantomime</a:t>
            </a:r>
          </a:p>
        </p:txBody>
      </p:sp>
      <p:sp>
        <p:nvSpPr>
          <p:cNvPr id="9" name="Google Shape;470;p52">
            <a:extLst>
              <a:ext uri="{FF2B5EF4-FFF2-40B4-BE49-F238E27FC236}">
                <a16:creationId xmlns:a16="http://schemas.microsoft.com/office/drawing/2014/main" id="{A657A100-29CF-FE45-B3C8-A1AF9FB76649}"/>
              </a:ext>
            </a:extLst>
          </p:cNvPr>
          <p:cNvSpPr txBox="1">
            <a:spLocks/>
          </p:cNvSpPr>
          <p:nvPr/>
        </p:nvSpPr>
        <p:spPr>
          <a:xfrm>
            <a:off x="1684750" y="403727"/>
            <a:ext cx="2467628" cy="21150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ctr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Girl Scout Display Light" panose="02020003000000000000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ts val="2800"/>
              <a:buFont typeface="Arial"/>
              <a:buNone/>
            </a:pPr>
            <a:r>
              <a:rPr lang="en-US" sz="4800" dirty="0"/>
              <a:t>Saturn</a:t>
            </a:r>
          </a:p>
        </p:txBody>
      </p:sp>
      <p:pic>
        <p:nvPicPr>
          <p:cNvPr id="6" name="Google Shape;513;p57">
            <a:extLst>
              <a:ext uri="{FF2B5EF4-FFF2-40B4-BE49-F238E27FC236}">
                <a16:creationId xmlns:a16="http://schemas.microsoft.com/office/drawing/2014/main" id="{4851C769-CB28-374D-BB7A-510E87A1AD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6669" y="0"/>
            <a:ext cx="3327331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293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uiExpand="1" build="p"/>
    </p:bldLst>
  </p:timing>
</p:sld>
</file>

<file path=ppt/theme/theme1.xml><?xml version="1.0" encoding="utf-8"?>
<a:theme xmlns:a="http://schemas.openxmlformats.org/drawingml/2006/main" name="4_GS Green Theme">
  <a:themeElements>
    <a:clrScheme name="Custom 35">
      <a:dk1>
        <a:srgbClr val="000000"/>
      </a:dk1>
      <a:lt1>
        <a:srgbClr val="FEFFFF"/>
      </a:lt1>
      <a:dk2>
        <a:srgbClr val="D9D9D9"/>
      </a:dk2>
      <a:lt2>
        <a:srgbClr val="A8A8A8"/>
      </a:lt2>
      <a:accent1>
        <a:srgbClr val="D9D9D9"/>
      </a:accent1>
      <a:accent2>
        <a:srgbClr val="00B351"/>
      </a:accent2>
      <a:accent3>
        <a:srgbClr val="5B1F8A"/>
      </a:accent3>
      <a:accent4>
        <a:srgbClr val="D9D9D9"/>
      </a:accent4>
      <a:accent5>
        <a:srgbClr val="D9D9D9"/>
      </a:accent5>
      <a:accent6>
        <a:srgbClr val="D9D9D9"/>
      </a:accent6>
      <a:hlink>
        <a:srgbClr val="0072FF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wrap="square" lIns="91440" tIns="4572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GS Green Theme">
  <a:themeElements>
    <a:clrScheme name="Custom 31">
      <a:dk1>
        <a:srgbClr val="000000"/>
      </a:dk1>
      <a:lt1>
        <a:srgbClr val="FEFFFF"/>
      </a:lt1>
      <a:dk2>
        <a:srgbClr val="D9D9D9"/>
      </a:dk2>
      <a:lt2>
        <a:srgbClr val="A8A8A8"/>
      </a:lt2>
      <a:accent1>
        <a:srgbClr val="D4C99F"/>
      </a:accent1>
      <a:accent2>
        <a:srgbClr val="00B351"/>
      </a:accent2>
      <a:accent3>
        <a:srgbClr val="AE0061"/>
      </a:accent3>
      <a:accent4>
        <a:srgbClr val="D9D9D9"/>
      </a:accent4>
      <a:accent5>
        <a:srgbClr val="D9D9D9"/>
      </a:accent5>
      <a:accent6>
        <a:srgbClr val="D9D9D9"/>
      </a:accent6>
      <a:hlink>
        <a:srgbClr val="0072FF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wrap="square" lIns="91440" tIns="4572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GS Green Theme">
  <a:themeElements>
    <a:clrScheme name="Custom 32">
      <a:dk1>
        <a:srgbClr val="000000"/>
      </a:dk1>
      <a:lt1>
        <a:srgbClr val="FEFFFF"/>
      </a:lt1>
      <a:dk2>
        <a:srgbClr val="D9D9D9"/>
      </a:dk2>
      <a:lt2>
        <a:srgbClr val="A8A8A8"/>
      </a:lt2>
      <a:accent1>
        <a:srgbClr val="CCB3FA"/>
      </a:accent1>
      <a:accent2>
        <a:srgbClr val="00B351"/>
      </a:accent2>
      <a:accent3>
        <a:srgbClr val="005640"/>
      </a:accent3>
      <a:accent4>
        <a:srgbClr val="D9D9D9"/>
      </a:accent4>
      <a:accent5>
        <a:srgbClr val="D9D9D9"/>
      </a:accent5>
      <a:accent6>
        <a:srgbClr val="D9D9D9"/>
      </a:accent6>
      <a:hlink>
        <a:srgbClr val="0072FF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wrap="square" lIns="91440" tIns="4572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S Green Theme">
  <a:themeElements>
    <a:clrScheme name="Custom 33">
      <a:dk1>
        <a:srgbClr val="000000"/>
      </a:dk1>
      <a:lt1>
        <a:srgbClr val="FEFFFF"/>
      </a:lt1>
      <a:dk2>
        <a:srgbClr val="D9D9D9"/>
      </a:dk2>
      <a:lt2>
        <a:srgbClr val="A8A8A8"/>
      </a:lt2>
      <a:accent1>
        <a:srgbClr val="A0DEF1"/>
      </a:accent1>
      <a:accent2>
        <a:srgbClr val="00B351"/>
      </a:accent2>
      <a:accent3>
        <a:srgbClr val="004886"/>
      </a:accent3>
      <a:accent4>
        <a:srgbClr val="D9D9D9"/>
      </a:accent4>
      <a:accent5>
        <a:srgbClr val="D9D9D9"/>
      </a:accent5>
      <a:accent6>
        <a:srgbClr val="D9D9D9"/>
      </a:accent6>
      <a:hlink>
        <a:srgbClr val="0072FF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wrap="square" lIns="91440" tIns="4572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S Green Theme">
  <a:themeElements>
    <a:clrScheme name="Custom 34">
      <a:dk1>
        <a:srgbClr val="000000"/>
      </a:dk1>
      <a:lt1>
        <a:srgbClr val="FEFFFF"/>
      </a:lt1>
      <a:dk2>
        <a:srgbClr val="D9D9D9"/>
      </a:dk2>
      <a:lt2>
        <a:srgbClr val="A8A8A8"/>
      </a:lt2>
      <a:accent1>
        <a:srgbClr val="D5F267"/>
      </a:accent1>
      <a:accent2>
        <a:srgbClr val="00B351"/>
      </a:accent2>
      <a:accent3>
        <a:srgbClr val="005640"/>
      </a:accent3>
      <a:accent4>
        <a:srgbClr val="D9D9D9"/>
      </a:accent4>
      <a:accent5>
        <a:srgbClr val="D9D9D9"/>
      </a:accent5>
      <a:accent6>
        <a:srgbClr val="D9D9D9"/>
      </a:accent6>
      <a:hlink>
        <a:srgbClr val="0072FF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wrap="square" lIns="91440" tIns="4572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c3e6e850-a3d6-443d-bb2b-63dce7c8e1b3" ContentTypeId="0x01010070C43DAE53F2384CA62DA8215B3568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sConnect Document" ma:contentTypeID="0x01010070C43DAE53F2384CA62DA8215B356801000E75A0462AE9A246BAC8223256945D0D" ma:contentTypeVersion="42" ma:contentTypeDescription="" ma:contentTypeScope="" ma:versionID="96e9b80c181bdd722d4a34de4910437c">
  <xsd:schema xmlns:xsd="http://www.w3.org/2001/XMLSchema" xmlns:xs="http://www.w3.org/2001/XMLSchema" xmlns:p="http://schemas.microsoft.com/office/2006/metadata/properties" xmlns:ns2="d47bf323-ee9a-42bd-9545-55770b82aeca" xmlns:ns3="50374967-cedf-49ed-ae7f-f7782202b6fd" xmlns:ns4="5a8b7aab-b824-4797-b0bf-701d90282385" targetNamespace="http://schemas.microsoft.com/office/2006/metadata/properties" ma:root="true" ma:fieldsID="7242f4c9790325352e18705b200049d4" ns2:_="" ns3:_="" ns4:_="">
    <xsd:import namespace="d47bf323-ee9a-42bd-9545-55770b82aeca"/>
    <xsd:import namespace="50374967-cedf-49ed-ae7f-f7782202b6fd"/>
    <xsd:import namespace="5a8b7aab-b824-4797-b0bf-701d90282385"/>
    <xsd:element name="properties">
      <xsd:complexType>
        <xsd:sequence>
          <xsd:element name="documentManagement">
            <xsd:complexType>
              <xsd:all>
                <xsd:element ref="ns2:k47113d2ff334dfda1e5724c5434b50e" minOccurs="0"/>
                <xsd:element ref="ns2:TaxCatchAll" minOccurs="0"/>
                <xsd:element ref="ns2:TaxCatchAllLabel" minOccurs="0"/>
                <xsd:element ref="ns2:k11db424604f42f1baf2b02750a711c2" minOccurs="0"/>
                <xsd:element ref="ns2:d2ac80d53c2d44c48d2ca5b0e79eeb28" minOccurs="0"/>
                <xsd:element ref="ns2:d95e833535f3438a9de1790df64c99bc" minOccurs="0"/>
                <xsd:element ref="ns2:ExpirationDate" minOccurs="0"/>
                <xsd:element ref="ns2:k4dacf5aa33a4ba2a70f4787df700f9f" minOccurs="0"/>
                <xsd:element ref="ns2:jdac5d86270e4a89ae0d760b4b54e4c8" minOccurs="0"/>
                <xsd:element ref="ns2:lc877bf343954cbcbdd2a4d8036234e6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How_x0020_to_x0020_use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bf323-ee9a-42bd-9545-55770b82aeca" elementFormDefault="qualified">
    <xsd:import namespace="http://schemas.microsoft.com/office/2006/documentManagement/types"/>
    <xsd:import namespace="http://schemas.microsoft.com/office/infopath/2007/PartnerControls"/>
    <xsd:element name="k47113d2ff334dfda1e5724c5434b50e" ma:index="8" nillable="true" ma:taxonomy="true" ma:internalName="k47113d2ff334dfda1e5724c5434b50e" ma:taxonomyFieldName="Council" ma:displayName="Council" ma:default="" ma:fieldId="{447113d2-ff33-4dfd-a1e5-724c5434b50e}" ma:sspId="c3e6e850-a3d6-443d-bb2b-63dce7c8e1b3" ma:termSetId="2cf8babb-881d-427b-be16-41a1d10e75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44aae99-2d0c-45ab-96fe-90cd070eb1b7}" ma:internalName="TaxCatchAll" ma:showField="CatchAllData" ma:web="5a8b7aab-b824-4797-b0bf-701d902823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44aae99-2d0c-45ab-96fe-90cd070eb1b7}" ma:internalName="TaxCatchAllLabel" ma:readOnly="true" ma:showField="CatchAllDataLabel" ma:web="5a8b7aab-b824-4797-b0bf-701d902823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11db424604f42f1baf2b02750a711c2" ma:index="12" nillable="true" ma:taxonomy="true" ma:internalName="k11db424604f42f1baf2b02750a711c2" ma:taxonomyFieldName="Fiscal_x0020_Year" ma:displayName="Fiscal Year" ma:readOnly="false" ma:default="" ma:fieldId="{411db424-604f-42f1-baf2-b02750a711c2}" ma:sspId="c3e6e850-a3d6-443d-bb2b-63dce7c8e1b3" ma:termSetId="6a2024c5-fb0c-4ba6-acbf-2e6f8d1133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2ac80d53c2d44c48d2ca5b0e79eeb28" ma:index="14" ma:taxonomy="true" ma:internalName="d2ac80d53c2d44c48d2ca5b0e79eeb28" ma:taxonomyFieldName="Topic" ma:displayName="Topic" ma:readOnly="false" ma:default="" ma:fieldId="{d2ac80d5-3c2d-44c4-8d2c-a5b0e79eeb28}" ma:taxonomyMulti="true" ma:sspId="c3e6e850-a3d6-443d-bb2b-63dce7c8e1b3" ma:termSetId="3136d3f1-5e31-4290-b68c-9f20a984d79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95e833535f3438a9de1790df64c99bc" ma:index="16" ma:taxonomy="true" ma:internalName="d95e833535f3438a9de1790df64c99bc" ma:taxonomyFieldName="Year" ma:displayName="Year" ma:default="160;#2020|34988d27-d44c-4e36-a388-01c80be96d50" ma:fieldId="{d95e8335-35f3-438a-9de1-790df64c99bc}" ma:sspId="c3e6e850-a3d6-443d-bb2b-63dce7c8e1b3" ma:termSetId="6a2024c5-fb0c-4ba6-acbf-2e6f8d1133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xpirationDate" ma:index="18" nillable="true" ma:displayName="ExpirationDate" ma:format="DateOnly" ma:internalName="ExpirationDate" ma:readOnly="false">
      <xsd:simpleType>
        <xsd:restriction base="dms:DateTime"/>
      </xsd:simpleType>
    </xsd:element>
    <xsd:element name="k4dacf5aa33a4ba2a70f4787df700f9f" ma:index="19" nillable="true" ma:taxonomy="true" ma:internalName="k4dacf5aa33a4ba2a70f4787df700f9f" ma:taxonomyFieldName="Program_x0020_Levels" ma:displayName="Program Levels" ma:default="" ma:fieldId="{44dacf5a-a33a-4ba2-a70f-4787df700f9f}" ma:sspId="c3e6e850-a3d6-443d-bb2b-63dce7c8e1b3" ma:termSetId="688e015f-d5bf-4078-bd40-5b5952583da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dac5d86270e4a89ae0d760b4b54e4c8" ma:index="21" nillable="true" ma:taxonomy="true" ma:internalName="jdac5d86270e4a89ae0d760b4b54e4c8" ma:taxonomyFieldName="Lang" ma:displayName="Lang" ma:default="3;#English|306990a2-1c68-4be3-8e3e-fdd9af238ad9" ma:fieldId="{3dac5d86-270e-4a89-ae0d-760b4b54e4c8}" ma:sspId="c3e6e850-a3d6-443d-bb2b-63dce7c8e1b3" ma:termSetId="cc15c043-fa59-44bf-9a5e-bc6afeff5b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877bf343954cbcbdd2a4d8036234e6" ma:index="23" nillable="true" ma:taxonomy="true" ma:internalName="lc877bf343954cbcbdd2a4d8036234e6" ma:taxonomyFieldName="Audience" ma:displayName="Audience" ma:default="" ma:fieldId="{5c877bf3-4395-4cbc-bdd2-a4d8036234e6}" ma:taxonomyMulti="true" ma:sspId="c3e6e850-a3d6-443d-bb2b-63dce7c8e1b3" ma:termSetId="dde8e194-f749-4df7-a50f-57502500da3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74967-cedf-49ed-ae7f-f7782202b6fd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How_x0020_to_x0020_use" ma:index="30" nillable="true" ma:displayName="How to use" ma:internalName="How_x0020_to_x0020_use">
      <xsd:simpleType>
        <xsd:restriction base="dms:Note">
          <xsd:maxLength value="255"/>
        </xsd:restriction>
      </xsd:simpleType>
    </xsd:element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8b7aab-b824-4797-b0bf-701d90282385" elementFormDefault="qualified">
    <xsd:import namespace="http://schemas.microsoft.com/office/2006/documentManagement/types"/>
    <xsd:import namespace="http://schemas.microsoft.com/office/infopath/2007/PartnerControls"/>
    <xsd:element name="SharedWithUsers" ma:index="3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2ac80d53c2d44c48d2ca5b0e79eeb28 xmlns="d47bf323-ee9a-42bd-9545-55770b82aeca">
      <Terms xmlns="http://schemas.microsoft.com/office/infopath/2007/PartnerControls">
        <TermInfo xmlns="http://schemas.microsoft.com/office/infopath/2007/PartnerControls">
          <TermName xmlns="http://schemas.microsoft.com/office/infopath/2007/PartnerControls">Marketing</TermName>
          <TermId xmlns="http://schemas.microsoft.com/office/infopath/2007/PartnerControls">585a1e8d-0482-4e50-81dd-607e4081a084</TermId>
        </TermInfo>
      </Terms>
    </d2ac80d53c2d44c48d2ca5b0e79eeb28>
    <k4dacf5aa33a4ba2a70f4787df700f9f xmlns="d47bf323-ee9a-42bd-9545-55770b82aeca">
      <Terms xmlns="http://schemas.microsoft.com/office/infopath/2007/PartnerControls"/>
    </k4dacf5aa33a4ba2a70f4787df700f9f>
    <k47113d2ff334dfda1e5724c5434b50e xmlns="d47bf323-ee9a-42bd-9545-55770b82aeca">
      <Terms xmlns="http://schemas.microsoft.com/office/infopath/2007/PartnerControls"/>
    </k47113d2ff334dfda1e5724c5434b50e>
    <d95e833535f3438a9de1790df64c99bc xmlns="d47bf323-ee9a-42bd-9545-55770b82aeca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2020</TermName>
          <TermId xmlns="http://schemas.microsoft.com/office/infopath/2007/PartnerControls">34988d27-d44c-4e36-a388-01c80be96d50</TermId>
        </TermInfo>
      </Terms>
    </d95e833535f3438a9de1790df64c99bc>
    <lc877bf343954cbcbdd2a4d8036234e6 xmlns="d47bf323-ee9a-42bd-9545-55770b82aeca">
      <Terms xmlns="http://schemas.microsoft.com/office/infopath/2007/PartnerControls"/>
    </lc877bf343954cbcbdd2a4d8036234e6>
    <ExpirationDate xmlns="d47bf323-ee9a-42bd-9545-55770b82aeca" xsi:nil="true"/>
    <TaxCatchAll xmlns="d47bf323-ee9a-42bd-9545-55770b82aeca">
      <Value>160</Value>
      <Value>3</Value>
      <Value>2</Value>
    </TaxCatchAll>
    <jdac5d86270e4a89ae0d760b4b54e4c8 xmlns="d47bf323-ee9a-42bd-9545-55770b82aeca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306990a2-1c68-4be3-8e3e-fdd9af238ad9</TermId>
        </TermInfo>
      </Terms>
    </jdac5d86270e4a89ae0d760b4b54e4c8>
    <k11db424604f42f1baf2b02750a711c2 xmlns="d47bf323-ee9a-42bd-9545-55770b82aeca">
      <Terms xmlns="http://schemas.microsoft.com/office/infopath/2007/PartnerControls"/>
    </k11db424604f42f1baf2b02750a711c2>
    <How_x0020_to_x0020_use xmlns="50374967-cedf-49ed-ae7f-f7782202b6fd" xsi:nil="true"/>
  </documentManagement>
</p:properties>
</file>

<file path=customXml/itemProps1.xml><?xml version="1.0" encoding="utf-8"?>
<ds:datastoreItem xmlns:ds="http://schemas.openxmlformats.org/officeDocument/2006/customXml" ds:itemID="{3F3600C9-2123-4773-9D2D-4F27F5CAFC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A8EEB6-8303-4E01-B64D-D6EF5E8D1999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E2F6583-0DFD-4257-829C-43671B7529D7}">
  <ds:schemaRefs>
    <ds:schemaRef ds:uri="50374967-cedf-49ed-ae7f-f7782202b6fd"/>
    <ds:schemaRef ds:uri="5a8b7aab-b824-4797-b0bf-701d90282385"/>
    <ds:schemaRef ds:uri="d47bf323-ee9a-42bd-9545-55770b82aeca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1B59F3C-6842-4B00-AE03-33F179A64A0C}">
  <ds:schemaRefs>
    <ds:schemaRef ds:uri="50374967-cedf-49ed-ae7f-f7782202b6fd"/>
    <ds:schemaRef ds:uri="d47bf323-ee9a-42bd-9545-55770b82aeca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170437</TotalTime>
  <Words>1508</Words>
  <Application>Microsoft Macintosh PowerPoint</Application>
  <PresentationFormat>On-screen Show (16:9)</PresentationFormat>
  <Paragraphs>243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Courier New</vt:lpstr>
      <vt:lpstr>Garamond</vt:lpstr>
      <vt:lpstr>Arial</vt:lpstr>
      <vt:lpstr>Merriweather Sans</vt:lpstr>
      <vt:lpstr>Girl Scout Display Light</vt:lpstr>
      <vt:lpstr>Girl Scout Text Book</vt:lpstr>
      <vt:lpstr>Calibri</vt:lpstr>
      <vt:lpstr>Wingdings</vt:lpstr>
      <vt:lpstr>Palatino Linotype</vt:lpstr>
      <vt:lpstr>Palatino</vt:lpstr>
      <vt:lpstr>4_GS Green Theme</vt:lpstr>
      <vt:lpstr>5_GS Green Theme</vt:lpstr>
      <vt:lpstr>6_GS Green Theme</vt:lpstr>
      <vt:lpstr>GS Green Theme</vt:lpstr>
      <vt:lpstr>1_GS Green Theme</vt:lpstr>
      <vt:lpstr>PowerPoint Presentation</vt:lpstr>
      <vt:lpstr>Planets facts, media, activities and more</vt:lpstr>
      <vt:lpstr>Planets books and videos</vt:lpstr>
      <vt:lpstr>Mercury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Solar System Saying</vt:lpstr>
      <vt:lpstr>PowerPoint Presentation</vt:lpstr>
      <vt:lpstr>PowerPoint Presentation</vt:lpstr>
      <vt:lpstr>PowerPoint Presentation</vt:lpstr>
      <vt:lpstr>PowerPoint Presentation</vt:lpstr>
    </vt:vector>
  </TitlesOfParts>
  <Manager/>
  <Company>Girl Scouts of Northern California and SETI Institute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Girl Scout Space Science Badge Resources</dc:title>
  <dc:subject>Space Science</dc:subject>
  <dc:creator>Jessica Henricks</dc:creator>
  <cp:keywords>STEM</cp:keywords>
  <dc:description/>
  <cp:lastModifiedBy>Microsoft Office User</cp:lastModifiedBy>
  <cp:revision>833</cp:revision>
  <cp:lastPrinted>2021-05-06T14:44:51Z</cp:lastPrinted>
  <dcterms:created xsi:type="dcterms:W3CDTF">2021-02-01T16:09:57Z</dcterms:created>
  <dcterms:modified xsi:type="dcterms:W3CDTF">2021-12-22T22:21:28Z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0x01010070C43DAE53F2384CA62DA8215B356801000E75A0462AE9A246BAC8223256945D0D</vt:lpwstr>
  </property>
  <property fmtid="{D5CDD505-2E9C-101B-9397-08002B2CF9AE}" pid="3" name="Lang">
    <vt:lpwstr>3;#English|306990a2-1c68-4be3-8e3e-fdd9af238ad9</vt:lpwstr>
  </property>
  <property fmtid="{D5CDD505-2E9C-101B-9397-08002B2CF9AE}" pid="4" name="Topic">
    <vt:lpwstr>2;#Marketing|585a1e8d-0482-4e50-81dd-607e4081a084</vt:lpwstr>
  </property>
  <property fmtid="{D5CDD505-2E9C-101B-9397-08002B2CF9AE}" pid="5" name="Program Levels">
    <vt:lpwstr/>
  </property>
  <property fmtid="{D5CDD505-2E9C-101B-9397-08002B2CF9AE}" pid="6" name="Year">
    <vt:lpwstr>160;#2020|34988d27-d44c-4e36-a388-01c80be96d50</vt:lpwstr>
  </property>
  <property fmtid="{D5CDD505-2E9C-101B-9397-08002B2CF9AE}" pid="7" name="News_x0020_Timeliness">
    <vt:lpwstr/>
  </property>
  <property fmtid="{D5CDD505-2E9C-101B-9397-08002B2CF9AE}" pid="8" name="Council">
    <vt:lpwstr/>
  </property>
  <property fmtid="{D5CDD505-2E9C-101B-9397-08002B2CF9AE}" pid="9" name="Audience">
    <vt:lpwstr/>
  </property>
  <property fmtid="{D5CDD505-2E9C-101B-9397-08002B2CF9AE}" pid="10" name="Fiscal Year">
    <vt:lpwstr/>
  </property>
  <property fmtid="{D5CDD505-2E9C-101B-9397-08002B2CF9AE}" pid="11" name="l8195ee9cc5448fd804c18b615eb5250">
    <vt:lpwstr/>
  </property>
  <property fmtid="{D5CDD505-2E9C-101B-9397-08002B2CF9AE}" pid="12" name="News Timeliness">
    <vt:lpwstr/>
  </property>
</Properties>
</file>