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2.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4.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4188" r:id="rId5"/>
    <p:sldMasterId id="2147484223" r:id="rId6"/>
    <p:sldMasterId id="2147484258" r:id="rId7"/>
    <p:sldMasterId id="2147484305" r:id="rId8"/>
    <p:sldMasterId id="2147484340" r:id="rId9"/>
  </p:sldMasterIdLst>
  <p:notesMasterIdLst>
    <p:notesMasterId r:id="rId36"/>
  </p:notesMasterIdLst>
  <p:handoutMasterIdLst>
    <p:handoutMasterId r:id="rId37"/>
  </p:handoutMasterIdLst>
  <p:sldIdLst>
    <p:sldId id="572" r:id="rId10"/>
    <p:sldId id="605" r:id="rId11"/>
    <p:sldId id="606" r:id="rId12"/>
    <p:sldId id="575" r:id="rId13"/>
    <p:sldId id="576" r:id="rId14"/>
    <p:sldId id="348" r:id="rId15"/>
    <p:sldId id="577" r:id="rId16"/>
    <p:sldId id="578" r:id="rId17"/>
    <p:sldId id="579" r:id="rId18"/>
    <p:sldId id="260" r:id="rId19"/>
    <p:sldId id="622" r:id="rId20"/>
    <p:sldId id="618" r:id="rId21"/>
    <p:sldId id="599" r:id="rId22"/>
    <p:sldId id="604" r:id="rId23"/>
    <p:sldId id="619" r:id="rId24"/>
    <p:sldId id="591" r:id="rId25"/>
    <p:sldId id="580" r:id="rId26"/>
    <p:sldId id="582" r:id="rId27"/>
    <p:sldId id="581" r:id="rId28"/>
    <p:sldId id="583" r:id="rId29"/>
    <p:sldId id="584" r:id="rId30"/>
    <p:sldId id="585" r:id="rId31"/>
    <p:sldId id="586" r:id="rId32"/>
    <p:sldId id="587" r:id="rId33"/>
    <p:sldId id="383" r:id="rId34"/>
    <p:sldId id="297" r:id="rId35"/>
  </p:sldIdLst>
  <p:sldSz cx="9144000" cy="5143500" type="screen16x9"/>
  <p:notesSz cx="6858000" cy="9144000"/>
  <p:embeddedFontLst>
    <p:embeddedFont>
      <p:font typeface="Calibri" panose="020F0502020204030204" pitchFamily="34" charset="0"/>
      <p:regular r:id="rId38"/>
      <p:bold r:id="rId39"/>
      <p:italic r:id="rId40"/>
      <p:boldItalic r:id="rId41"/>
    </p:embeddedFont>
    <p:embeddedFont>
      <p:font typeface="Garamond" panose="02020404030301010803" pitchFamily="18" charset="0"/>
      <p:regular r:id="rId42"/>
      <p:bold r:id="rId43"/>
      <p:italic r:id="rId44"/>
      <p:boldItalic r:id="rId45"/>
    </p:embeddedFont>
    <p:embeddedFont>
      <p:font typeface="Girl Scout Display Light" panose="02020003000000000000" pitchFamily="18" charset="0"/>
      <p:regular r:id="rId46"/>
      <p:italic r:id="rId47"/>
    </p:embeddedFont>
    <p:embeddedFont>
      <p:font typeface="Girl Scout Text Book" panose="02020003000000000000" pitchFamily="18" charset="0"/>
      <p:regular r:id="rId48"/>
      <p:bold r:id="rId49"/>
      <p:italic r:id="rId50"/>
    </p:embeddedFont>
    <p:embeddedFont>
      <p:font typeface="Merriweather Sans" panose="02000000000000000000" pitchFamily="2" charset="77"/>
      <p:regular r:id="rId51"/>
      <p:bold r:id="rId52"/>
      <p:italic r:id="rId53"/>
      <p:boldItalic r:id="rId54"/>
    </p:embeddedFont>
    <p:embeddedFont>
      <p:font typeface="Palatino Linotype" panose="02040502050505030304" pitchFamily="18" charset="0"/>
      <p:regular r:id="rId55"/>
      <p:bold r:id="rId56"/>
      <p:italic r:id="rId57"/>
      <p:boldItalic r:id="rId58"/>
    </p:embeddedFont>
  </p:embeddedFontLst>
  <p:defaultTex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Stars and Space Exploration" id="{581E02D9-ABE0-B44C-8749-745B43D3CCA9}">
          <p14:sldIdLst>
            <p14:sldId id="572"/>
            <p14:sldId id="605"/>
            <p14:sldId id="606"/>
            <p14:sldId id="575"/>
            <p14:sldId id="576"/>
            <p14:sldId id="348"/>
            <p14:sldId id="577"/>
            <p14:sldId id="578"/>
            <p14:sldId id="579"/>
            <p14:sldId id="260"/>
            <p14:sldId id="622"/>
            <p14:sldId id="618"/>
            <p14:sldId id="599"/>
            <p14:sldId id="604"/>
            <p14:sldId id="619"/>
            <p14:sldId id="591"/>
            <p14:sldId id="580"/>
            <p14:sldId id="582"/>
            <p14:sldId id="581"/>
            <p14:sldId id="583"/>
            <p14:sldId id="584"/>
            <p14:sldId id="585"/>
            <p14:sldId id="586"/>
            <p14:sldId id="587"/>
            <p14:sldId id="383"/>
            <p14:sldId id="2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84C1AC-C9E1-F029-2E5E-D0D87D2C1547}" name="jesshenricks@gmail.com" initials="j" userId="eaec273a04e5dad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BE6382-E6C3-7247-8A3A-91666B7D36FC}" v="526" dt="2021-12-01T20:36:57.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57"/>
    <p:restoredTop sz="67720"/>
  </p:normalViewPr>
  <p:slideViewPr>
    <p:cSldViewPr snapToGrid="0" snapToObjects="1" showGuides="1">
      <p:cViewPr varScale="1">
        <p:scale>
          <a:sx n="111" d="100"/>
          <a:sy n="111" d="100"/>
        </p:scale>
        <p:origin x="1968" y="192"/>
      </p:cViewPr>
      <p:guideLst/>
    </p:cSldViewPr>
  </p:slideViewPr>
  <p:notesTextViewPr>
    <p:cViewPr>
      <p:scale>
        <a:sx n="114" d="100"/>
        <a:sy n="114" d="100"/>
      </p:scale>
      <p:origin x="0" y="0"/>
    </p:cViewPr>
  </p:notesTextViewPr>
  <p:sorterViewPr>
    <p:cViewPr>
      <p:scale>
        <a:sx n="44" d="100"/>
        <a:sy n="44" d="100"/>
      </p:scale>
      <p:origin x="0" y="0"/>
    </p:cViewPr>
  </p:sorterViewPr>
  <p:notesViewPr>
    <p:cSldViewPr snapToGrid="0" snapToObjects="1" showGuides="1">
      <p:cViewPr varScale="1">
        <p:scale>
          <a:sx n="94" d="100"/>
          <a:sy n="94" d="100"/>
        </p:scale>
        <p:origin x="2544"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microsoft.com/office/2016/11/relationships/changesInfo" Target="changesInfos/changesInfo1.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font" Target="fonts/font14.fntdata"/><Relationship Id="rId176"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sshenricks@gmail.com" userId="eaec273a04e5dada" providerId="LiveId" clId="{918F34D3-5221-BB42-A185-9004C7AF1773}"/>
    <pc:docChg chg="undo redo custSel addSld delSld modSld sldOrd modSection">
      <pc:chgData name="jesshenricks@gmail.com" userId="eaec273a04e5dada" providerId="LiveId" clId="{918F34D3-5221-BB42-A185-9004C7AF1773}" dt="2021-11-19T00:23:01.976" v="2499" actId="22"/>
      <pc:docMkLst>
        <pc:docMk/>
      </pc:docMkLst>
      <pc:sldChg chg="ord">
        <pc:chgData name="jesshenricks@gmail.com" userId="eaec273a04e5dada" providerId="LiveId" clId="{918F34D3-5221-BB42-A185-9004C7AF1773}" dt="2021-11-19T00:22:24.476" v="2498" actId="1076"/>
        <pc:sldMkLst>
          <pc:docMk/>
          <pc:sldMk cId="3506929756" sldId="277"/>
        </pc:sldMkLst>
      </pc:sldChg>
      <pc:sldChg chg="ord">
        <pc:chgData name="jesshenricks@gmail.com" userId="eaec273a04e5dada" providerId="LiveId" clId="{918F34D3-5221-BB42-A185-9004C7AF1773}" dt="2021-11-18T23:36:36.514" v="1858" actId="1076"/>
        <pc:sldMkLst>
          <pc:docMk/>
          <pc:sldMk cId="0" sldId="284"/>
        </pc:sldMkLst>
      </pc:sldChg>
      <pc:sldChg chg="modSp del">
        <pc:chgData name="jesshenricks@gmail.com" userId="eaec273a04e5dada" providerId="LiveId" clId="{918F34D3-5221-BB42-A185-9004C7AF1773}" dt="2021-11-19T00:22:06.388" v="2497" actId="2696"/>
        <pc:sldMkLst>
          <pc:docMk/>
          <pc:sldMk cId="2359665898" sldId="313"/>
        </pc:sldMkLst>
        <pc:picChg chg="mod">
          <ac:chgData name="jesshenricks@gmail.com" userId="eaec273a04e5dada" providerId="LiveId" clId="{918F34D3-5221-BB42-A185-9004C7AF1773}" dt="2021-11-19T00:21:16.420" v="2485" actId="1076"/>
          <ac:picMkLst>
            <pc:docMk/>
            <pc:sldMk cId="2359665898" sldId="313"/>
            <ac:picMk id="8198" creationId="{1A1E727A-F9AA-8C48-B5D2-34BA116FC4E5}"/>
          </ac:picMkLst>
        </pc:picChg>
        <pc:picChg chg="mod">
          <ac:chgData name="jesshenricks@gmail.com" userId="eaec273a04e5dada" providerId="LiveId" clId="{918F34D3-5221-BB42-A185-9004C7AF1773}" dt="2021-11-19T00:21:09.081" v="2483" actId="1076"/>
          <ac:picMkLst>
            <pc:docMk/>
            <pc:sldMk cId="2359665898" sldId="313"/>
            <ac:picMk id="8200" creationId="{CCF9BE3B-FFDA-3747-ABD9-B00CC9600537}"/>
          </ac:picMkLst>
        </pc:picChg>
        <pc:picChg chg="mod">
          <ac:chgData name="jesshenricks@gmail.com" userId="eaec273a04e5dada" providerId="LiveId" clId="{918F34D3-5221-BB42-A185-9004C7AF1773}" dt="2021-11-19T00:21:35.081" v="2496" actId="1036"/>
          <ac:picMkLst>
            <pc:docMk/>
            <pc:sldMk cId="2359665898" sldId="313"/>
            <ac:picMk id="8202" creationId="{3D3AA97A-AE78-3A41-BE59-C68104772C1E}"/>
          </ac:picMkLst>
        </pc:picChg>
      </pc:sldChg>
      <pc:sldChg chg="modSp">
        <pc:chgData name="jesshenricks@gmail.com" userId="eaec273a04e5dada" providerId="LiveId" clId="{918F34D3-5221-BB42-A185-9004C7AF1773}" dt="2021-11-17T03:39:07.968" v="1138" actId="20577"/>
        <pc:sldMkLst>
          <pc:docMk/>
          <pc:sldMk cId="2385455169" sldId="510"/>
        </pc:sldMkLst>
        <pc:spChg chg="mod">
          <ac:chgData name="jesshenricks@gmail.com" userId="eaec273a04e5dada" providerId="LiveId" clId="{918F34D3-5221-BB42-A185-9004C7AF1773}" dt="2021-11-17T03:39:07.968" v="1138" actId="20577"/>
          <ac:spMkLst>
            <pc:docMk/>
            <pc:sldMk cId="2385455169" sldId="510"/>
            <ac:spMk id="5" creationId="{961E925F-7584-AB44-AE65-3948A73B16B4}"/>
          </ac:spMkLst>
        </pc:spChg>
      </pc:sldChg>
      <pc:sldChg chg="delSp modSp">
        <pc:chgData name="jesshenricks@gmail.com" userId="eaec273a04e5dada" providerId="LiveId" clId="{918F34D3-5221-BB42-A185-9004C7AF1773}" dt="2021-11-18T23:07:54.387" v="1478" actId="20577"/>
        <pc:sldMkLst>
          <pc:docMk/>
          <pc:sldMk cId="319564229" sldId="547"/>
        </pc:sldMkLst>
        <pc:spChg chg="mod">
          <ac:chgData name="jesshenricks@gmail.com" userId="eaec273a04e5dada" providerId="LiveId" clId="{918F34D3-5221-BB42-A185-9004C7AF1773}" dt="2021-11-18T23:07:54.387" v="1478" actId="20577"/>
          <ac:spMkLst>
            <pc:docMk/>
            <pc:sldMk cId="319564229" sldId="547"/>
            <ac:spMk id="3" creationId="{E01A2125-75EE-C548-A82E-E35DA3298868}"/>
          </ac:spMkLst>
        </pc:spChg>
        <pc:picChg chg="del">
          <ac:chgData name="jesshenricks@gmail.com" userId="eaec273a04e5dada" providerId="LiveId" clId="{918F34D3-5221-BB42-A185-9004C7AF1773}" dt="2021-11-18T23:07:41.108" v="1448" actId="478"/>
          <ac:picMkLst>
            <pc:docMk/>
            <pc:sldMk cId="319564229" sldId="547"/>
            <ac:picMk id="8" creationId="{F04CFC92-8A1F-FF4D-B9D5-FDDE0ECA6288}"/>
          </ac:picMkLst>
        </pc:picChg>
        <pc:picChg chg="mod">
          <ac:chgData name="jesshenricks@gmail.com" userId="eaec273a04e5dada" providerId="LiveId" clId="{918F34D3-5221-BB42-A185-9004C7AF1773}" dt="2021-11-18T23:07:44.438" v="1449" actId="1076"/>
          <ac:picMkLst>
            <pc:docMk/>
            <pc:sldMk cId="319564229" sldId="547"/>
            <ac:picMk id="12" creationId="{59BBFFDC-6423-374B-9DF9-FF8862162878}"/>
          </ac:picMkLst>
        </pc:picChg>
      </pc:sldChg>
      <pc:sldChg chg="addSp delSp modSp ord addAnim delAnim modNotesTx">
        <pc:chgData name="jesshenricks@gmail.com" userId="eaec273a04e5dada" providerId="LiveId" clId="{918F34D3-5221-BB42-A185-9004C7AF1773}" dt="2021-11-18T23:36:01.990" v="1857" actId="1076"/>
        <pc:sldMkLst>
          <pc:docMk/>
          <pc:sldMk cId="2383002238" sldId="558"/>
        </pc:sldMkLst>
        <pc:spChg chg="add mod">
          <ac:chgData name="jesshenricks@gmail.com" userId="eaec273a04e5dada" providerId="LiveId" clId="{918F34D3-5221-BB42-A185-9004C7AF1773}" dt="2021-11-18T23:35:47.162" v="1856" actId="1036"/>
          <ac:spMkLst>
            <pc:docMk/>
            <pc:sldMk cId="2383002238" sldId="558"/>
            <ac:spMk id="2" creationId="{8870946B-CA90-4641-A21C-BF554F91C278}"/>
          </ac:spMkLst>
        </pc:spChg>
        <pc:spChg chg="mod">
          <ac:chgData name="jesshenricks@gmail.com" userId="eaec273a04e5dada" providerId="LiveId" clId="{918F34D3-5221-BB42-A185-9004C7AF1773}" dt="2021-11-18T23:35:42.826" v="1843" actId="1035"/>
          <ac:spMkLst>
            <pc:docMk/>
            <pc:sldMk cId="2383002238" sldId="558"/>
            <ac:spMk id="5" creationId="{15E8533D-65F8-5642-A47F-8AD4CF3BB3F8}"/>
          </ac:spMkLst>
        </pc:spChg>
        <pc:spChg chg="mod">
          <ac:chgData name="jesshenricks@gmail.com" userId="eaec273a04e5dada" providerId="LiveId" clId="{918F34D3-5221-BB42-A185-9004C7AF1773}" dt="2021-11-18T23:35:42.826" v="1843" actId="1035"/>
          <ac:spMkLst>
            <pc:docMk/>
            <pc:sldMk cId="2383002238" sldId="558"/>
            <ac:spMk id="6" creationId="{924D9646-27B6-F348-96B5-2A669350D7ED}"/>
          </ac:spMkLst>
        </pc:spChg>
        <pc:spChg chg="add del">
          <ac:chgData name="jesshenricks@gmail.com" userId="eaec273a04e5dada" providerId="LiveId" clId="{918F34D3-5221-BB42-A185-9004C7AF1773}" dt="2021-11-18T23:32:49.815" v="1783" actId="22"/>
          <ac:spMkLst>
            <pc:docMk/>
            <pc:sldMk cId="2383002238" sldId="558"/>
            <ac:spMk id="9" creationId="{FB863009-C293-E04B-B116-164872506A31}"/>
          </ac:spMkLst>
        </pc:spChg>
        <pc:spChg chg="add del">
          <ac:chgData name="jesshenricks@gmail.com" userId="eaec273a04e5dada" providerId="LiveId" clId="{918F34D3-5221-BB42-A185-9004C7AF1773}" dt="2021-11-18T23:33:02.033" v="1785" actId="22"/>
          <ac:spMkLst>
            <pc:docMk/>
            <pc:sldMk cId="2383002238" sldId="558"/>
            <ac:spMk id="11" creationId="{97575D42-1954-014F-AFB0-CE5F88D0D479}"/>
          </ac:spMkLst>
        </pc:spChg>
        <pc:picChg chg="add mod">
          <ac:chgData name="jesshenricks@gmail.com" userId="eaec273a04e5dada" providerId="LiveId" clId="{918F34D3-5221-BB42-A185-9004C7AF1773}" dt="2021-11-18T23:35:30.528" v="1807" actId="1076"/>
          <ac:picMkLst>
            <pc:docMk/>
            <pc:sldMk cId="2383002238" sldId="558"/>
            <ac:picMk id="3" creationId="{95879A46-A538-6B44-B05E-079692EDD01C}"/>
          </ac:picMkLst>
        </pc:picChg>
        <pc:picChg chg="del">
          <ac:chgData name="jesshenricks@gmail.com" userId="eaec273a04e5dada" providerId="LiveId" clId="{918F34D3-5221-BB42-A185-9004C7AF1773}" dt="2021-11-18T23:27:28.878" v="1683" actId="478"/>
          <ac:picMkLst>
            <pc:docMk/>
            <pc:sldMk cId="2383002238" sldId="558"/>
            <ac:picMk id="7" creationId="{1E507550-0A1E-CF45-815C-26FFE1DFA9E3}"/>
          </ac:picMkLst>
        </pc:picChg>
        <pc:picChg chg="add del">
          <ac:chgData name="jesshenricks@gmail.com" userId="eaec273a04e5dada" providerId="LiveId" clId="{918F34D3-5221-BB42-A185-9004C7AF1773}" dt="2021-11-18T23:34:52.077" v="1802" actId="478"/>
          <ac:picMkLst>
            <pc:docMk/>
            <pc:sldMk cId="2383002238" sldId="558"/>
            <ac:picMk id="12" creationId="{9CE9BE2F-81C0-A844-9A8A-98BF92D66265}"/>
          </ac:picMkLst>
        </pc:picChg>
      </pc:sldChg>
      <pc:sldChg chg="addSp modSp ord addAnim">
        <pc:chgData name="jesshenricks@gmail.com" userId="eaec273a04e5dada" providerId="LiveId" clId="{918F34D3-5221-BB42-A185-9004C7AF1773}" dt="2021-11-18T23:37:03.306" v="1866" actId="1076"/>
        <pc:sldMkLst>
          <pc:docMk/>
          <pc:sldMk cId="1551407700" sldId="560"/>
        </pc:sldMkLst>
        <pc:spChg chg="add mod">
          <ac:chgData name="jesshenricks@gmail.com" userId="eaec273a04e5dada" providerId="LiveId" clId="{918F34D3-5221-BB42-A185-9004C7AF1773}" dt="2021-11-18T23:19:35.187" v="1566" actId="14100"/>
          <ac:spMkLst>
            <pc:docMk/>
            <pc:sldMk cId="1551407700" sldId="560"/>
            <ac:spMk id="12" creationId="{A4C3CF43-21A6-BA4F-B01F-BF885445F8A4}"/>
          </ac:spMkLst>
        </pc:spChg>
        <pc:spChg chg="add mod">
          <ac:chgData name="jesshenricks@gmail.com" userId="eaec273a04e5dada" providerId="LiveId" clId="{918F34D3-5221-BB42-A185-9004C7AF1773}" dt="2021-11-18T23:20:29.443" v="1594" actId="20577"/>
          <ac:spMkLst>
            <pc:docMk/>
            <pc:sldMk cId="1551407700" sldId="560"/>
            <ac:spMk id="14" creationId="{EA8B6246-371F-DB4B-ACA5-B19A041B1533}"/>
          </ac:spMkLst>
        </pc:spChg>
        <pc:spChg chg="add mod">
          <ac:chgData name="jesshenricks@gmail.com" userId="eaec273a04e5dada" providerId="LiveId" clId="{918F34D3-5221-BB42-A185-9004C7AF1773}" dt="2021-11-18T23:20:59.203" v="1607" actId="20577"/>
          <ac:spMkLst>
            <pc:docMk/>
            <pc:sldMk cId="1551407700" sldId="560"/>
            <ac:spMk id="16" creationId="{F50364B7-722F-F04D-8964-3817428F4C8D}"/>
          </ac:spMkLst>
        </pc:spChg>
        <pc:spChg chg="add mod">
          <ac:chgData name="jesshenricks@gmail.com" userId="eaec273a04e5dada" providerId="LiveId" clId="{918F34D3-5221-BB42-A185-9004C7AF1773}" dt="2021-11-18T23:21:05.570" v="1616" actId="20577"/>
          <ac:spMkLst>
            <pc:docMk/>
            <pc:sldMk cId="1551407700" sldId="560"/>
            <ac:spMk id="18" creationId="{22C5353C-56AD-AB44-8310-8ACE71611B0B}"/>
          </ac:spMkLst>
        </pc:spChg>
        <pc:spChg chg="add mod">
          <ac:chgData name="jesshenricks@gmail.com" userId="eaec273a04e5dada" providerId="LiveId" clId="{918F34D3-5221-BB42-A185-9004C7AF1773}" dt="2021-11-18T23:22:27.310" v="1667" actId="20577"/>
          <ac:spMkLst>
            <pc:docMk/>
            <pc:sldMk cId="1551407700" sldId="560"/>
            <ac:spMk id="20" creationId="{EC111A51-A177-BE49-9BD7-C48049D00300}"/>
          </ac:spMkLst>
        </pc:spChg>
        <pc:spChg chg="add mod">
          <ac:chgData name="jesshenricks@gmail.com" userId="eaec273a04e5dada" providerId="LiveId" clId="{918F34D3-5221-BB42-A185-9004C7AF1773}" dt="2021-11-18T23:22:15.120" v="1643" actId="20577"/>
          <ac:spMkLst>
            <pc:docMk/>
            <pc:sldMk cId="1551407700" sldId="560"/>
            <ac:spMk id="22" creationId="{843AAF7A-E176-3942-8C6A-8E8E8864C098}"/>
          </ac:spMkLst>
        </pc:spChg>
        <pc:spChg chg="add mod">
          <ac:chgData name="jesshenricks@gmail.com" userId="eaec273a04e5dada" providerId="LiveId" clId="{918F34D3-5221-BB42-A185-9004C7AF1773}" dt="2021-11-18T23:22:22.220" v="1655" actId="20577"/>
          <ac:spMkLst>
            <pc:docMk/>
            <pc:sldMk cId="1551407700" sldId="560"/>
            <ac:spMk id="24" creationId="{40735AC0-EC9A-EA4C-87BD-A7AB17225FD0}"/>
          </ac:spMkLst>
        </pc:spChg>
        <pc:spChg chg="add mod">
          <ac:chgData name="jesshenricks@gmail.com" userId="eaec273a04e5dada" providerId="LiveId" clId="{918F34D3-5221-BB42-A185-9004C7AF1773}" dt="2021-11-18T23:22:42.071" v="1681" actId="20577"/>
          <ac:spMkLst>
            <pc:docMk/>
            <pc:sldMk cId="1551407700" sldId="560"/>
            <ac:spMk id="26" creationId="{ABFF1CDB-1B0A-104B-926E-7B2A0C2C1331}"/>
          </ac:spMkLst>
        </pc:spChg>
      </pc:sldChg>
      <pc:sldChg chg="ord">
        <pc:chgData name="jesshenricks@gmail.com" userId="eaec273a04e5dada" providerId="LiveId" clId="{918F34D3-5221-BB42-A185-9004C7AF1773}" dt="2021-11-18T23:36:42.777" v="1860" actId="1076"/>
        <pc:sldMkLst>
          <pc:docMk/>
          <pc:sldMk cId="1627949909" sldId="563"/>
        </pc:sldMkLst>
      </pc:sldChg>
      <pc:sldChg chg="ord">
        <pc:chgData name="jesshenricks@gmail.com" userId="eaec273a04e5dada" providerId="LiveId" clId="{918F34D3-5221-BB42-A185-9004C7AF1773}" dt="2021-11-18T23:36:39.242" v="1859" actId="1076"/>
        <pc:sldMkLst>
          <pc:docMk/>
          <pc:sldMk cId="2999169498" sldId="564"/>
        </pc:sldMkLst>
      </pc:sldChg>
      <pc:sldChg chg="ord">
        <pc:chgData name="jesshenricks@gmail.com" userId="eaec273a04e5dada" providerId="LiveId" clId="{918F34D3-5221-BB42-A185-9004C7AF1773}" dt="2021-11-18T23:36:45.747" v="1861" actId="1076"/>
        <pc:sldMkLst>
          <pc:docMk/>
          <pc:sldMk cId="2479843928" sldId="566"/>
        </pc:sldMkLst>
      </pc:sldChg>
      <pc:sldChg chg="ord">
        <pc:chgData name="jesshenricks@gmail.com" userId="eaec273a04e5dada" providerId="LiveId" clId="{918F34D3-5221-BB42-A185-9004C7AF1773}" dt="2021-11-18T23:36:48.223" v="1862" actId="1076"/>
        <pc:sldMkLst>
          <pc:docMk/>
          <pc:sldMk cId="1774007179" sldId="567"/>
        </pc:sldMkLst>
      </pc:sldChg>
      <pc:sldChg chg="ord">
        <pc:chgData name="jesshenricks@gmail.com" userId="eaec273a04e5dada" providerId="LiveId" clId="{918F34D3-5221-BB42-A185-9004C7AF1773}" dt="2021-11-18T23:36:52.092" v="1863" actId="1076"/>
        <pc:sldMkLst>
          <pc:docMk/>
          <pc:sldMk cId="1906293775" sldId="568"/>
        </pc:sldMkLst>
      </pc:sldChg>
      <pc:sldChg chg="ord">
        <pc:chgData name="jesshenricks@gmail.com" userId="eaec273a04e5dada" providerId="LiveId" clId="{918F34D3-5221-BB42-A185-9004C7AF1773}" dt="2021-11-18T23:36:56.408" v="1864" actId="1076"/>
        <pc:sldMkLst>
          <pc:docMk/>
          <pc:sldMk cId="3747802656" sldId="569"/>
        </pc:sldMkLst>
      </pc:sldChg>
      <pc:sldChg chg="ord">
        <pc:chgData name="jesshenricks@gmail.com" userId="eaec273a04e5dada" providerId="LiveId" clId="{918F34D3-5221-BB42-A185-9004C7AF1773}" dt="2021-11-18T23:36:59.189" v="1865" actId="1076"/>
        <pc:sldMkLst>
          <pc:docMk/>
          <pc:sldMk cId="1581668763" sldId="570"/>
        </pc:sldMkLst>
      </pc:sldChg>
      <pc:sldChg chg="modSp">
        <pc:chgData name="jesshenricks@gmail.com" userId="eaec273a04e5dada" providerId="LiveId" clId="{918F34D3-5221-BB42-A185-9004C7AF1773}" dt="2021-11-18T23:50:08.255" v="2049" actId="20577"/>
        <pc:sldMkLst>
          <pc:docMk/>
          <pc:sldMk cId="3783042192" sldId="571"/>
        </pc:sldMkLst>
        <pc:spChg chg="mod">
          <ac:chgData name="jesshenricks@gmail.com" userId="eaec273a04e5dada" providerId="LiveId" clId="{918F34D3-5221-BB42-A185-9004C7AF1773}" dt="2021-11-18T23:50:08.255" v="2049" actId="20577"/>
          <ac:spMkLst>
            <pc:docMk/>
            <pc:sldMk cId="3783042192" sldId="571"/>
            <ac:spMk id="3" creationId="{E01A2125-75EE-C548-A82E-E35DA3298868}"/>
          </ac:spMkLst>
        </pc:spChg>
      </pc:sldChg>
      <pc:sldChg chg="modSp modNotesTx">
        <pc:chgData name="jesshenricks@gmail.com" userId="eaec273a04e5dada" providerId="LiveId" clId="{918F34D3-5221-BB42-A185-9004C7AF1773}" dt="2021-11-17T03:52:16.986" v="1441" actId="20577"/>
        <pc:sldMkLst>
          <pc:docMk/>
          <pc:sldMk cId="2485537494" sldId="574"/>
        </pc:sldMkLst>
        <pc:spChg chg="mod">
          <ac:chgData name="jesshenricks@gmail.com" userId="eaec273a04e5dada" providerId="LiveId" clId="{918F34D3-5221-BB42-A185-9004C7AF1773}" dt="2021-11-17T03:50:16.983" v="1184" actId="20577"/>
          <ac:spMkLst>
            <pc:docMk/>
            <pc:sldMk cId="2485537494" sldId="574"/>
            <ac:spMk id="28" creationId="{913FA389-F2BE-884C-BB76-9F3ECE3C9BBB}"/>
          </ac:spMkLst>
        </pc:spChg>
      </pc:sldChg>
      <pc:sldChg chg="addSp delSp modSp new mod modClrScheme addAnim chgLayout modNotesTx">
        <pc:chgData name="jesshenricks@gmail.com" userId="eaec273a04e5dada" providerId="LiveId" clId="{918F34D3-5221-BB42-A185-9004C7AF1773}" dt="2021-11-19T00:08:47.906" v="2473" actId="22"/>
        <pc:sldMkLst>
          <pc:docMk/>
          <pc:sldMk cId="4225946662" sldId="588"/>
        </pc:sldMkLst>
        <pc:spChg chg="del">
          <ac:chgData name="jesshenricks@gmail.com" userId="eaec273a04e5dada" providerId="LiveId" clId="{918F34D3-5221-BB42-A185-9004C7AF1773}" dt="2021-11-17T03:49:12.624" v="1145" actId="700"/>
          <ac:spMkLst>
            <pc:docMk/>
            <pc:sldMk cId="4225946662" sldId="588"/>
            <ac:spMk id="2" creationId="{1CEE8D27-AC16-6742-85D8-53418EEF3B29}"/>
          </ac:spMkLst>
        </pc:spChg>
        <pc:spChg chg="add mod ord">
          <ac:chgData name="jesshenricks@gmail.com" userId="eaec273a04e5dada" providerId="LiveId" clId="{918F34D3-5221-BB42-A185-9004C7AF1773}" dt="2021-11-19T00:05:22.775" v="2219" actId="1035"/>
          <ac:spMkLst>
            <pc:docMk/>
            <pc:sldMk cId="4225946662" sldId="588"/>
            <ac:spMk id="2" creationId="{2BB89A75-8828-7041-AE1E-9E1ACBED7CA9}"/>
          </ac:spMkLst>
        </pc:spChg>
        <pc:spChg chg="del mod">
          <ac:chgData name="jesshenricks@gmail.com" userId="eaec273a04e5dada" providerId="LiveId" clId="{918F34D3-5221-BB42-A185-9004C7AF1773}" dt="2021-11-17T03:49:12.624" v="1145" actId="700"/>
          <ac:spMkLst>
            <pc:docMk/>
            <pc:sldMk cId="4225946662" sldId="588"/>
            <ac:spMk id="3" creationId="{09B24FEE-9ABA-C34B-8D85-5FD2EC63109F}"/>
          </ac:spMkLst>
        </pc:spChg>
        <pc:spChg chg="add mod ord">
          <ac:chgData name="jesshenricks@gmail.com" userId="eaec273a04e5dada" providerId="LiveId" clId="{918F34D3-5221-BB42-A185-9004C7AF1773}" dt="2021-11-19T00:05:22.775" v="2219" actId="1035"/>
          <ac:spMkLst>
            <pc:docMk/>
            <pc:sldMk cId="4225946662" sldId="588"/>
            <ac:spMk id="3" creationId="{7A39BB98-78EF-DD4D-B901-A245570DA04E}"/>
          </ac:spMkLst>
        </pc:spChg>
        <pc:spChg chg="add mod ord">
          <ac:chgData name="jesshenricks@gmail.com" userId="eaec273a04e5dada" providerId="LiveId" clId="{918F34D3-5221-BB42-A185-9004C7AF1773}" dt="2021-11-19T00:05:22.775" v="2219" actId="1035"/>
          <ac:spMkLst>
            <pc:docMk/>
            <pc:sldMk cId="4225946662" sldId="588"/>
            <ac:spMk id="4" creationId="{E00D3B31-9B8A-DF49-8C77-482F06007DAB}"/>
          </ac:spMkLst>
        </pc:spChg>
        <pc:spChg chg="add mod ord">
          <ac:chgData name="jesshenricks@gmail.com" userId="eaec273a04e5dada" providerId="LiveId" clId="{918F34D3-5221-BB42-A185-9004C7AF1773}" dt="2021-11-19T00:05:22.775" v="2219" actId="1035"/>
          <ac:spMkLst>
            <pc:docMk/>
            <pc:sldMk cId="4225946662" sldId="588"/>
            <ac:spMk id="5" creationId="{82BB2038-73BE-0941-BDA4-8CBD4A17C889}"/>
          </ac:spMkLst>
        </pc:spChg>
        <pc:spChg chg="add mod ord">
          <ac:chgData name="jesshenricks@gmail.com" userId="eaec273a04e5dada" providerId="LiveId" clId="{918F34D3-5221-BB42-A185-9004C7AF1773}" dt="2021-11-17T03:49:52.243" v="1167" actId="20577"/>
          <ac:spMkLst>
            <pc:docMk/>
            <pc:sldMk cId="4225946662" sldId="588"/>
            <ac:spMk id="7" creationId="{15CE6A7F-D365-B44D-BF53-8D0958DD381A}"/>
          </ac:spMkLst>
        </pc:spChg>
        <pc:spChg chg="add del mod">
          <ac:chgData name="jesshenricks@gmail.com" userId="eaec273a04e5dada" providerId="LiveId" clId="{918F34D3-5221-BB42-A185-9004C7AF1773}" dt="2021-11-18T23:57:50.198" v="2087" actId="478"/>
          <ac:spMkLst>
            <pc:docMk/>
            <pc:sldMk cId="4225946662" sldId="588"/>
            <ac:spMk id="12" creationId="{DC17967B-51FE-A240-A4B1-DDAC37238D6A}"/>
          </ac:spMkLst>
        </pc:spChg>
        <pc:spChg chg="add mod ord">
          <ac:chgData name="jesshenricks@gmail.com" userId="eaec273a04e5dada" providerId="LiveId" clId="{918F34D3-5221-BB42-A185-9004C7AF1773}" dt="2021-11-19T00:05:22.775" v="2219" actId="1035"/>
          <ac:spMkLst>
            <pc:docMk/>
            <pc:sldMk cId="4225946662" sldId="588"/>
            <ac:spMk id="16" creationId="{58128664-C11E-3E4B-AF29-9C6B352D3118}"/>
          </ac:spMkLst>
        </pc:spChg>
        <pc:spChg chg="add mod ord">
          <ac:chgData name="jesshenricks@gmail.com" userId="eaec273a04e5dada" providerId="LiveId" clId="{918F34D3-5221-BB42-A185-9004C7AF1773}" dt="2021-11-19T00:05:22.775" v="2219" actId="1035"/>
          <ac:spMkLst>
            <pc:docMk/>
            <pc:sldMk cId="4225946662" sldId="588"/>
            <ac:spMk id="18" creationId="{2BBCE5D3-A897-EB40-8897-07BC11D45019}"/>
          </ac:spMkLst>
        </pc:spChg>
        <pc:spChg chg="add mod ord">
          <ac:chgData name="jesshenricks@gmail.com" userId="eaec273a04e5dada" providerId="LiveId" clId="{918F34D3-5221-BB42-A185-9004C7AF1773}" dt="2021-11-19T00:05:22.775" v="2219" actId="1035"/>
          <ac:spMkLst>
            <pc:docMk/>
            <pc:sldMk cId="4225946662" sldId="588"/>
            <ac:spMk id="20" creationId="{0558DE3C-C463-CB44-ABF6-1223893B7D7A}"/>
          </ac:spMkLst>
        </pc:spChg>
        <pc:spChg chg="add mod">
          <ac:chgData name="jesshenricks@gmail.com" userId="eaec273a04e5dada" providerId="LiveId" clId="{918F34D3-5221-BB42-A185-9004C7AF1773}" dt="2021-11-19T00:05:22.775" v="2219" actId="1035"/>
          <ac:spMkLst>
            <pc:docMk/>
            <pc:sldMk cId="4225946662" sldId="588"/>
            <ac:spMk id="22" creationId="{6F407D0A-E2ED-5643-BA72-9B3390A888B3}"/>
          </ac:spMkLst>
        </pc:spChg>
        <pc:picChg chg="add mod">
          <ac:chgData name="jesshenricks@gmail.com" userId="eaec273a04e5dada" providerId="LiveId" clId="{918F34D3-5221-BB42-A185-9004C7AF1773}" dt="2021-11-17T03:49:04.931" v="1144" actId="1076"/>
          <ac:picMkLst>
            <pc:docMk/>
            <pc:sldMk cId="4225946662" sldId="588"/>
            <ac:picMk id="6" creationId="{4B4F6647-2EB2-0E45-A538-68536CB8E653}"/>
          </ac:picMkLst>
        </pc:picChg>
        <pc:picChg chg="add">
          <ac:chgData name="jesshenricks@gmail.com" userId="eaec273a04e5dada" providerId="LiveId" clId="{918F34D3-5221-BB42-A185-9004C7AF1773}" dt="2021-11-17T03:52:49.437" v="1442" actId="22"/>
          <ac:picMkLst>
            <pc:docMk/>
            <pc:sldMk cId="4225946662" sldId="588"/>
            <ac:picMk id="9" creationId="{898954B0-6857-2047-BA6F-308601DB17E4}"/>
          </ac:picMkLst>
        </pc:picChg>
        <pc:picChg chg="add">
          <ac:chgData name="jesshenricks@gmail.com" userId="eaec273a04e5dada" providerId="LiveId" clId="{918F34D3-5221-BB42-A185-9004C7AF1773}" dt="2021-11-17T03:52:49.437" v="1442" actId="22"/>
          <ac:picMkLst>
            <pc:docMk/>
            <pc:sldMk cId="4225946662" sldId="588"/>
            <ac:picMk id="11" creationId="{A742F20E-A6AF-174E-A41D-BD03DD7FFEB6}"/>
          </ac:picMkLst>
        </pc:picChg>
      </pc:sldChg>
      <pc:sldChg chg="addSp delSp modSp new ord modNotesTx">
        <pc:chgData name="jesshenricks@gmail.com" userId="eaec273a04e5dada" providerId="LiveId" clId="{918F34D3-5221-BB42-A185-9004C7AF1773}" dt="2021-11-19T00:23:01.976" v="2499" actId="22"/>
        <pc:sldMkLst>
          <pc:docMk/>
          <pc:sldMk cId="1327993983" sldId="589"/>
        </pc:sldMkLst>
        <pc:spChg chg="mod">
          <ac:chgData name="jesshenricks@gmail.com" userId="eaec273a04e5dada" providerId="LiveId" clId="{918F34D3-5221-BB42-A185-9004C7AF1773}" dt="2021-11-18T23:13:10.947" v="1507" actId="20577"/>
          <ac:spMkLst>
            <pc:docMk/>
            <pc:sldMk cId="1327993983" sldId="589"/>
            <ac:spMk id="2" creationId="{EB4DE02E-8AF7-1C4D-8370-BDAA3CB1138A}"/>
          </ac:spMkLst>
        </pc:spChg>
        <pc:spChg chg="add del">
          <ac:chgData name="jesshenricks@gmail.com" userId="eaec273a04e5dada" providerId="LiveId" clId="{918F34D3-5221-BB42-A185-9004C7AF1773}" dt="2021-11-18T23:13:02.970" v="1482" actId="571"/>
          <ac:spMkLst>
            <pc:docMk/>
            <pc:sldMk cId="1327993983" sldId="589"/>
            <ac:spMk id="4" creationId="{0A987F39-E0CE-9D40-966D-D61E7D8DB27F}"/>
          </ac:spMkLst>
        </pc:spChg>
        <pc:picChg chg="add">
          <ac:chgData name="jesshenricks@gmail.com" userId="eaec273a04e5dada" providerId="LiveId" clId="{918F34D3-5221-BB42-A185-9004C7AF1773}" dt="2021-11-19T00:23:01.976" v="2499" actId="22"/>
          <ac:picMkLst>
            <pc:docMk/>
            <pc:sldMk cId="1327993983" sldId="589"/>
            <ac:picMk id="3" creationId="{04429DB8-2040-6D44-B11F-8A46B3833465}"/>
          </ac:picMkLst>
        </pc:picChg>
        <pc:picChg chg="add mod">
          <ac:chgData name="jesshenricks@gmail.com" userId="eaec273a04e5dada" providerId="LiveId" clId="{918F34D3-5221-BB42-A185-9004C7AF1773}" dt="2021-11-18T23:13:55.323" v="1511" actId="14100"/>
          <ac:picMkLst>
            <pc:docMk/>
            <pc:sldMk cId="1327993983" sldId="589"/>
            <ac:picMk id="7" creationId="{08A847B1-7A99-1444-BFED-4869148539FB}"/>
          </ac:picMkLst>
        </pc:picChg>
        <pc:picChg chg="add mod">
          <ac:chgData name="jesshenricks@gmail.com" userId="eaec273a04e5dada" providerId="LiveId" clId="{918F34D3-5221-BB42-A185-9004C7AF1773}" dt="2021-11-18T23:47:51.403" v="2043" actId="14100"/>
          <ac:picMkLst>
            <pc:docMk/>
            <pc:sldMk cId="1327993983" sldId="589"/>
            <ac:picMk id="9" creationId="{BA8F0D1F-F2DE-024C-9FF6-425E811EBC98}"/>
          </ac:picMkLst>
        </pc:picChg>
        <pc:picChg chg="add mod">
          <ac:chgData name="jesshenricks@gmail.com" userId="eaec273a04e5dada" providerId="LiveId" clId="{918F34D3-5221-BB42-A185-9004C7AF1773}" dt="2021-11-18T23:45:47.057" v="1947" actId="1076"/>
          <ac:picMkLst>
            <pc:docMk/>
            <pc:sldMk cId="1327993983" sldId="589"/>
            <ac:picMk id="11" creationId="{6E55FBFA-AB78-B147-9B1D-651AA3565A43}"/>
          </ac:picMkLst>
        </pc:picChg>
        <pc:picChg chg="add mod">
          <ac:chgData name="jesshenricks@gmail.com" userId="eaec273a04e5dada" providerId="LiveId" clId="{918F34D3-5221-BB42-A185-9004C7AF1773}" dt="2021-11-18T23:46:56.486" v="1966" actId="1076"/>
          <ac:picMkLst>
            <pc:docMk/>
            <pc:sldMk cId="1327993983" sldId="589"/>
            <ac:picMk id="13" creationId="{6E7D7D82-207F-F043-8AF8-FCC801DB050F}"/>
          </ac:picMkLst>
        </pc:picChg>
        <pc:picChg chg="add mod">
          <ac:chgData name="jesshenricks@gmail.com" userId="eaec273a04e5dada" providerId="LiveId" clId="{918F34D3-5221-BB42-A185-9004C7AF1773}" dt="2021-11-18T23:45:44.804" v="1946" actId="1076"/>
          <ac:picMkLst>
            <pc:docMk/>
            <pc:sldMk cId="1327993983" sldId="589"/>
            <ac:picMk id="15" creationId="{7FEAFEE5-AD30-BF40-B1CD-0D0A26F3ECE8}"/>
          </ac:picMkLst>
        </pc:picChg>
        <pc:picChg chg="add mod">
          <ac:chgData name="jesshenricks@gmail.com" userId="eaec273a04e5dada" providerId="LiveId" clId="{918F34D3-5221-BB42-A185-9004C7AF1773}" dt="2021-11-18T23:44:42.779" v="1932" actId="1076"/>
          <ac:picMkLst>
            <pc:docMk/>
            <pc:sldMk cId="1327993983" sldId="589"/>
            <ac:picMk id="17" creationId="{5CCFE996-95A4-E34B-8769-C62BFF046A81}"/>
          </ac:picMkLst>
        </pc:picChg>
        <pc:picChg chg="add mod">
          <ac:chgData name="jesshenricks@gmail.com" userId="eaec273a04e5dada" providerId="LiveId" clId="{918F34D3-5221-BB42-A185-9004C7AF1773}" dt="2021-11-18T23:45:49.559" v="1948" actId="1076"/>
          <ac:picMkLst>
            <pc:docMk/>
            <pc:sldMk cId="1327993983" sldId="589"/>
            <ac:picMk id="19" creationId="{DCB7C2FF-106E-7C4C-B082-8543A0816416}"/>
          </ac:picMkLst>
        </pc:picChg>
        <pc:picChg chg="add mod">
          <ac:chgData name="jesshenricks@gmail.com" userId="eaec273a04e5dada" providerId="LiveId" clId="{918F34D3-5221-BB42-A185-9004C7AF1773}" dt="2021-11-18T23:44:48.284" v="1934" actId="1076"/>
          <ac:picMkLst>
            <pc:docMk/>
            <pc:sldMk cId="1327993983" sldId="589"/>
            <ac:picMk id="21" creationId="{C9503AA0-C8D1-EE41-B6F1-7330408368EF}"/>
          </ac:picMkLst>
        </pc:picChg>
        <pc:picChg chg="add mod">
          <ac:chgData name="jesshenricks@gmail.com" userId="eaec273a04e5dada" providerId="LiveId" clId="{918F34D3-5221-BB42-A185-9004C7AF1773}" dt="2021-11-18T23:44:55.750" v="1935" actId="1076"/>
          <ac:picMkLst>
            <pc:docMk/>
            <pc:sldMk cId="1327993983" sldId="589"/>
            <ac:picMk id="23" creationId="{D2E6568E-E31E-DD4C-BC5B-16BA30EE606B}"/>
          </ac:picMkLst>
        </pc:picChg>
        <pc:inkChg chg="add del">
          <ac:chgData name="jesshenricks@gmail.com" userId="eaec273a04e5dada" providerId="LiveId" clId="{918F34D3-5221-BB42-A185-9004C7AF1773}" dt="2021-11-18T23:43:50.440" v="1920"/>
          <ac:inkMkLst>
            <pc:docMk/>
            <pc:sldMk cId="1327993983" sldId="589"/>
            <ac:inkMk id="24" creationId="{60D882E7-BFB6-5C48-90B4-A54B31CA6C53}"/>
          </ac:inkMkLst>
        </pc:inkChg>
      </pc:sldChg>
    </pc:docChg>
  </pc:docChgLst>
  <pc:docChgLst>
    <pc:chgData name="jesshenricks@gmail.com" userId="eaec273a04e5dada" providerId="LiveId" clId="{B4BE6382-E6C3-7247-8A3A-91666B7D36FC}"/>
    <pc:docChg chg="undo redo custSel addSld delSld modSld sldOrd addSection delSection modSection">
      <pc:chgData name="jesshenricks@gmail.com" userId="eaec273a04e5dada" providerId="LiveId" clId="{B4BE6382-E6C3-7247-8A3A-91666B7D36FC}" dt="2021-12-01T20:36:57.690" v="7512" actId="1076"/>
      <pc:docMkLst>
        <pc:docMk/>
      </pc:docMkLst>
      <pc:sldChg chg="addSp delSp modSp add mod setBg modClrScheme delDesignElem chgLayout">
        <pc:chgData name="jesshenricks@gmail.com" userId="eaec273a04e5dada" providerId="LiveId" clId="{B4BE6382-E6C3-7247-8A3A-91666B7D36FC}" dt="2021-11-30T23:26:11.648" v="2844" actId="700"/>
        <pc:sldMkLst>
          <pc:docMk/>
          <pc:sldMk cId="3217489757" sldId="257"/>
        </pc:sldMkLst>
        <pc:spChg chg="add mod ord">
          <ac:chgData name="jesshenricks@gmail.com" userId="eaec273a04e5dada" providerId="LiveId" clId="{B4BE6382-E6C3-7247-8A3A-91666B7D36FC}" dt="2021-11-30T23:26:11.648" v="2844" actId="700"/>
          <ac:spMkLst>
            <pc:docMk/>
            <pc:sldMk cId="3217489757" sldId="257"/>
            <ac:spMk id="2" creationId="{C7BF9EC4-BA6B-5744-9B58-7B0CF25EEBAD}"/>
          </ac:spMkLst>
        </pc:spChg>
        <pc:spChg chg="del">
          <ac:chgData name="jesshenricks@gmail.com" userId="eaec273a04e5dada" providerId="LiveId" clId="{B4BE6382-E6C3-7247-8A3A-91666B7D36FC}" dt="2021-11-30T23:20:54.768" v="2769"/>
          <ac:spMkLst>
            <pc:docMk/>
            <pc:sldMk cId="3217489757" sldId="257"/>
            <ac:spMk id="11" creationId="{42A4FC2C-047E-45A5-965D-8E1E3BF09BC6}"/>
          </ac:spMkLst>
        </pc:spChg>
        <pc:picChg chg="add del mod">
          <ac:chgData name="jesshenricks@gmail.com" userId="eaec273a04e5dada" providerId="LiveId" clId="{B4BE6382-E6C3-7247-8A3A-91666B7D36FC}" dt="2021-11-30T23:21:23.802" v="2775"/>
          <ac:picMkLst>
            <pc:docMk/>
            <pc:sldMk cId="3217489757" sldId="257"/>
            <ac:picMk id="4" creationId="{ED1B8C02-920B-D84D-A609-D0C3C92CB649}"/>
          </ac:picMkLst>
        </pc:picChg>
      </pc:sldChg>
      <pc:sldChg chg="addSp delSp modSp mod">
        <pc:chgData name="jesshenricks@gmail.com" userId="eaec273a04e5dada" providerId="LiveId" clId="{B4BE6382-E6C3-7247-8A3A-91666B7D36FC}" dt="2021-12-01T19:41:18.239" v="6957" actId="1076"/>
        <pc:sldMkLst>
          <pc:docMk/>
          <pc:sldMk cId="0" sldId="260"/>
        </pc:sldMkLst>
        <pc:picChg chg="add mod">
          <ac:chgData name="jesshenricks@gmail.com" userId="eaec273a04e5dada" providerId="LiveId" clId="{B4BE6382-E6C3-7247-8A3A-91666B7D36FC}" dt="2021-12-01T19:41:18.239" v="6957" actId="1076"/>
          <ac:picMkLst>
            <pc:docMk/>
            <pc:sldMk cId="0" sldId="260"/>
            <ac:picMk id="3" creationId="{47AEAC87-9A01-5E4C-A1D4-0784912416DD}"/>
          </ac:picMkLst>
        </pc:picChg>
        <pc:picChg chg="add del mod">
          <ac:chgData name="jesshenricks@gmail.com" userId="eaec273a04e5dada" providerId="LiveId" clId="{B4BE6382-E6C3-7247-8A3A-91666B7D36FC}" dt="2021-11-16T00:49:02.051" v="687" actId="478"/>
          <ac:picMkLst>
            <pc:docMk/>
            <pc:sldMk cId="0" sldId="260"/>
            <ac:picMk id="7" creationId="{93A27B8E-4216-2F4A-B6BF-2FAD2C52C311}"/>
          </ac:picMkLst>
        </pc:picChg>
        <pc:picChg chg="add del mod">
          <ac:chgData name="jesshenricks@gmail.com" userId="eaec273a04e5dada" providerId="LiveId" clId="{B4BE6382-E6C3-7247-8A3A-91666B7D36FC}" dt="2021-11-16T00:49:01.376" v="686" actId="478"/>
          <ac:picMkLst>
            <pc:docMk/>
            <pc:sldMk cId="0" sldId="260"/>
            <ac:picMk id="8" creationId="{EC8079FB-7AB0-AE4A-8F32-DCFBF9E4D42C}"/>
          </ac:picMkLst>
        </pc:picChg>
        <pc:picChg chg="del mod">
          <ac:chgData name="jesshenricks@gmail.com" userId="eaec273a04e5dada" providerId="LiveId" clId="{B4BE6382-E6C3-7247-8A3A-91666B7D36FC}" dt="2021-12-01T19:40:56.430" v="6951" actId="478"/>
          <ac:picMkLst>
            <pc:docMk/>
            <pc:sldMk cId="0" sldId="260"/>
            <ac:picMk id="268" creationId="{00000000-0000-0000-0000-000000000000}"/>
          </ac:picMkLst>
        </pc:picChg>
        <pc:picChg chg="del mod">
          <ac:chgData name="jesshenricks@gmail.com" userId="eaec273a04e5dada" providerId="LiveId" clId="{B4BE6382-E6C3-7247-8A3A-91666B7D36FC}" dt="2021-12-01T19:41:04.063" v="6954" actId="478"/>
          <ac:picMkLst>
            <pc:docMk/>
            <pc:sldMk cId="0" sldId="260"/>
            <ac:picMk id="271" creationId="{00000000-0000-0000-0000-000000000000}"/>
          </ac:picMkLst>
        </pc:picChg>
      </pc:sldChg>
      <pc:sldChg chg="addSp delSp modSp add del mod setBg modClrScheme delDesignElem chgLayout">
        <pc:chgData name="jesshenricks@gmail.com" userId="eaec273a04e5dada" providerId="LiveId" clId="{B4BE6382-E6C3-7247-8A3A-91666B7D36FC}" dt="2021-11-30T23:23:41.680" v="2803" actId="2696"/>
        <pc:sldMkLst>
          <pc:docMk/>
          <pc:sldMk cId="2424210455" sldId="264"/>
        </pc:sldMkLst>
        <pc:spChg chg="add del mod ord">
          <ac:chgData name="jesshenricks@gmail.com" userId="eaec273a04e5dada" providerId="LiveId" clId="{B4BE6382-E6C3-7247-8A3A-91666B7D36FC}" dt="2021-11-30T23:23:07.233" v="2785" actId="700"/>
          <ac:spMkLst>
            <pc:docMk/>
            <pc:sldMk cId="2424210455" sldId="264"/>
            <ac:spMk id="2" creationId="{95A60438-A0D8-7648-ACF5-EAB59B946DED}"/>
          </ac:spMkLst>
        </pc:spChg>
        <pc:spChg chg="add del">
          <ac:chgData name="jesshenricks@gmail.com" userId="eaec273a04e5dada" providerId="LiveId" clId="{B4BE6382-E6C3-7247-8A3A-91666B7D36FC}" dt="2021-11-30T23:22:48.516" v="2782" actId="26606"/>
          <ac:spMkLst>
            <pc:docMk/>
            <pc:sldMk cId="2424210455" sldId="264"/>
            <ac:spMk id="15" creationId="{AA3CC463-F933-4AC4-86E1-5AC14B0C3163}"/>
          </ac:spMkLst>
        </pc:spChg>
        <pc:spChg chg="add del">
          <ac:chgData name="jesshenricks@gmail.com" userId="eaec273a04e5dada" providerId="LiveId" clId="{B4BE6382-E6C3-7247-8A3A-91666B7D36FC}" dt="2021-11-30T23:22:48.516" v="2782" actId="26606"/>
          <ac:spMkLst>
            <pc:docMk/>
            <pc:sldMk cId="2424210455" sldId="264"/>
            <ac:spMk id="17" creationId="{6025D2DB-A12A-44DB-B00E-F4D622329EDD}"/>
          </ac:spMkLst>
        </pc:spChg>
        <pc:spChg chg="add del">
          <ac:chgData name="jesshenricks@gmail.com" userId="eaec273a04e5dada" providerId="LiveId" clId="{B4BE6382-E6C3-7247-8A3A-91666B7D36FC}" dt="2021-11-30T23:22:48.516" v="2782" actId="26606"/>
          <ac:spMkLst>
            <pc:docMk/>
            <pc:sldMk cId="2424210455" sldId="264"/>
            <ac:spMk id="19" creationId="{CE7E7877-F64E-4EEA-B778-138031EFF874}"/>
          </ac:spMkLst>
        </pc:spChg>
        <pc:spChg chg="add del">
          <ac:chgData name="jesshenricks@gmail.com" userId="eaec273a04e5dada" providerId="LiveId" clId="{B4BE6382-E6C3-7247-8A3A-91666B7D36FC}" dt="2021-11-30T23:22:48.516" v="2782" actId="26606"/>
          <ac:spMkLst>
            <pc:docMk/>
            <pc:sldMk cId="2424210455" sldId="264"/>
            <ac:spMk id="21" creationId="{7DD6C4F3-70FD-4F13-919C-702EE4886499}"/>
          </ac:spMkLst>
        </pc:spChg>
        <pc:picChg chg="add del mod">
          <ac:chgData name="jesshenricks@gmail.com" userId="eaec273a04e5dada" providerId="LiveId" clId="{B4BE6382-E6C3-7247-8A3A-91666B7D36FC}" dt="2021-11-30T23:23:10.549" v="2786" actId="21"/>
          <ac:picMkLst>
            <pc:docMk/>
            <pc:sldMk cId="2424210455" sldId="264"/>
            <ac:picMk id="4" creationId="{B73FD0C5-49A4-A949-88B2-F1241A08AC9F}"/>
          </ac:picMkLst>
        </pc:picChg>
        <pc:picChg chg="del mod ord">
          <ac:chgData name="jesshenricks@gmail.com" userId="eaec273a04e5dada" providerId="LiveId" clId="{B4BE6382-E6C3-7247-8A3A-91666B7D36FC}" dt="2021-11-30T23:23:10.549" v="2786" actId="21"/>
          <ac:picMkLst>
            <pc:docMk/>
            <pc:sldMk cId="2424210455" sldId="264"/>
            <ac:picMk id="7" creationId="{5ECC542A-44F2-FE41-9659-66F9BA3DBBBC}"/>
          </ac:picMkLst>
        </pc:picChg>
        <pc:picChg chg="del mod ord">
          <ac:chgData name="jesshenricks@gmail.com" userId="eaec273a04e5dada" providerId="LiveId" clId="{B4BE6382-E6C3-7247-8A3A-91666B7D36FC}" dt="2021-11-30T23:23:10.549" v="2786" actId="21"/>
          <ac:picMkLst>
            <pc:docMk/>
            <pc:sldMk cId="2424210455" sldId="264"/>
            <ac:picMk id="10" creationId="{5AA472BC-4384-9842-A8C4-CD22B9C654E6}"/>
          </ac:picMkLst>
        </pc:picChg>
        <pc:cxnChg chg="add del">
          <ac:chgData name="jesshenricks@gmail.com" userId="eaec273a04e5dada" providerId="LiveId" clId="{B4BE6382-E6C3-7247-8A3A-91666B7D36FC}" dt="2021-11-30T23:23:07.233" v="2785" actId="700"/>
          <ac:cxnSpMkLst>
            <pc:docMk/>
            <pc:sldMk cId="2424210455" sldId="264"/>
            <ac:cxnSpMk id="12" creationId="{DCD67800-37AC-4E14-89B0-F79DCB3FB86D}"/>
          </ac:cxnSpMkLst>
        </pc:cxnChg>
        <pc:cxnChg chg="add del">
          <ac:chgData name="jesshenricks@gmail.com" userId="eaec273a04e5dada" providerId="LiveId" clId="{B4BE6382-E6C3-7247-8A3A-91666B7D36FC}" dt="2021-11-30T23:23:07.233" v="2785" actId="700"/>
          <ac:cxnSpMkLst>
            <pc:docMk/>
            <pc:sldMk cId="2424210455" sldId="264"/>
            <ac:cxnSpMk id="13" creationId="{20F1788F-A5AE-4188-8274-F7F2E3833ECD}"/>
          </ac:cxnSpMkLst>
        </pc:cxnChg>
      </pc:sldChg>
      <pc:sldChg chg="addSp modSp add mod">
        <pc:chgData name="jesshenricks@gmail.com" userId="eaec273a04e5dada" providerId="LiveId" clId="{B4BE6382-E6C3-7247-8A3A-91666B7D36FC}" dt="2021-11-30T23:16:38.321" v="2750" actId="1076"/>
        <pc:sldMkLst>
          <pc:docMk/>
          <pc:sldMk cId="1603477552" sldId="268"/>
        </pc:sldMkLst>
        <pc:spChg chg="mod">
          <ac:chgData name="jesshenricks@gmail.com" userId="eaec273a04e5dada" providerId="LiveId" clId="{B4BE6382-E6C3-7247-8A3A-91666B7D36FC}" dt="2021-11-30T23:16:38.321" v="2750" actId="1076"/>
          <ac:spMkLst>
            <pc:docMk/>
            <pc:sldMk cId="1603477552" sldId="268"/>
            <ac:spMk id="167" creationId="{00000000-0000-0000-0000-000000000000}"/>
          </ac:spMkLst>
        </pc:spChg>
        <pc:spChg chg="mod">
          <ac:chgData name="jesshenricks@gmail.com" userId="eaec273a04e5dada" providerId="LiveId" clId="{B4BE6382-E6C3-7247-8A3A-91666B7D36FC}" dt="2021-11-30T23:16:38.321" v="2750" actId="1076"/>
          <ac:spMkLst>
            <pc:docMk/>
            <pc:sldMk cId="1603477552" sldId="268"/>
            <ac:spMk id="168" creationId="{00000000-0000-0000-0000-000000000000}"/>
          </ac:spMkLst>
        </pc:spChg>
        <pc:picChg chg="add mod">
          <ac:chgData name="jesshenricks@gmail.com" userId="eaec273a04e5dada" providerId="LiveId" clId="{B4BE6382-E6C3-7247-8A3A-91666B7D36FC}" dt="2021-11-30T23:16:30.997" v="2749" actId="1076"/>
          <ac:picMkLst>
            <pc:docMk/>
            <pc:sldMk cId="1603477552" sldId="268"/>
            <ac:picMk id="6" creationId="{0008450E-1A8F-A943-B9D2-B09BB864C014}"/>
          </ac:picMkLst>
        </pc:picChg>
        <pc:picChg chg="add mod">
          <ac:chgData name="jesshenricks@gmail.com" userId="eaec273a04e5dada" providerId="LiveId" clId="{B4BE6382-E6C3-7247-8A3A-91666B7D36FC}" dt="2021-11-30T23:16:30.997" v="2749" actId="1076"/>
          <ac:picMkLst>
            <pc:docMk/>
            <pc:sldMk cId="1603477552" sldId="268"/>
            <ac:picMk id="7" creationId="{27D29E47-0DF4-B944-A511-40411FC2C79C}"/>
          </ac:picMkLst>
        </pc:picChg>
        <pc:picChg chg="add mod">
          <ac:chgData name="jesshenricks@gmail.com" userId="eaec273a04e5dada" providerId="LiveId" clId="{B4BE6382-E6C3-7247-8A3A-91666B7D36FC}" dt="2021-11-30T23:16:30.997" v="2749" actId="1076"/>
          <ac:picMkLst>
            <pc:docMk/>
            <pc:sldMk cId="1603477552" sldId="268"/>
            <ac:picMk id="8" creationId="{C9BD514C-282B-134F-AC96-0AEA3F914118}"/>
          </ac:picMkLst>
        </pc:picChg>
      </pc:sldChg>
      <pc:sldChg chg="addSp modSp add mod modClrScheme chgLayout">
        <pc:chgData name="jesshenricks@gmail.com" userId="eaec273a04e5dada" providerId="LiveId" clId="{B4BE6382-E6C3-7247-8A3A-91666B7D36FC}" dt="2021-11-30T23:26:47.575" v="2919" actId="20577"/>
        <pc:sldMkLst>
          <pc:docMk/>
          <pc:sldMk cId="3804993236" sldId="269"/>
        </pc:sldMkLst>
        <pc:spChg chg="add mod ord">
          <ac:chgData name="jesshenricks@gmail.com" userId="eaec273a04e5dada" providerId="LiveId" clId="{B4BE6382-E6C3-7247-8A3A-91666B7D36FC}" dt="2021-11-30T23:26:47.575" v="2919" actId="20577"/>
          <ac:spMkLst>
            <pc:docMk/>
            <pc:sldMk cId="3804993236" sldId="269"/>
            <ac:spMk id="2" creationId="{F81AE08E-8C0A-244A-8D17-369CB604068A}"/>
          </ac:spMkLst>
        </pc:spChg>
      </pc:sldChg>
      <pc:sldChg chg="addSp modSp add del mod setBg modClrScheme chgLayout">
        <pc:chgData name="jesshenricks@gmail.com" userId="eaec273a04e5dada" providerId="LiveId" clId="{B4BE6382-E6C3-7247-8A3A-91666B7D36FC}" dt="2021-11-30T23:08:59.561" v="2638" actId="2696"/>
        <pc:sldMkLst>
          <pc:docMk/>
          <pc:sldMk cId="2014786283" sldId="275"/>
        </pc:sldMkLst>
        <pc:spChg chg="add mod ord">
          <ac:chgData name="jesshenricks@gmail.com" userId="eaec273a04e5dada" providerId="LiveId" clId="{B4BE6382-E6C3-7247-8A3A-91666B7D36FC}" dt="2021-11-19T01:48:58.568" v="1466" actId="20577"/>
          <ac:spMkLst>
            <pc:docMk/>
            <pc:sldMk cId="2014786283" sldId="275"/>
            <ac:spMk id="2" creationId="{C8C241F4-3FCB-5340-B097-CE08E9877960}"/>
          </ac:spMkLst>
        </pc:spChg>
      </pc:sldChg>
      <pc:sldChg chg="addSp modSp add">
        <pc:chgData name="jesshenricks@gmail.com" userId="eaec273a04e5dada" providerId="LiveId" clId="{B4BE6382-E6C3-7247-8A3A-91666B7D36FC}" dt="2021-11-30T23:16:43.210" v="2751"/>
        <pc:sldMkLst>
          <pc:docMk/>
          <pc:sldMk cId="3748699532" sldId="275"/>
        </pc:sldMkLst>
        <pc:picChg chg="add mod">
          <ac:chgData name="jesshenricks@gmail.com" userId="eaec273a04e5dada" providerId="LiveId" clId="{B4BE6382-E6C3-7247-8A3A-91666B7D36FC}" dt="2021-11-30T23:16:43.210" v="2751"/>
          <ac:picMkLst>
            <pc:docMk/>
            <pc:sldMk cId="3748699532" sldId="275"/>
            <ac:picMk id="5" creationId="{40B8A757-C006-AE40-A293-F7A0D000EC40}"/>
          </ac:picMkLst>
        </pc:picChg>
        <pc:picChg chg="add mod">
          <ac:chgData name="jesshenricks@gmail.com" userId="eaec273a04e5dada" providerId="LiveId" clId="{B4BE6382-E6C3-7247-8A3A-91666B7D36FC}" dt="2021-11-30T23:16:43.210" v="2751"/>
          <ac:picMkLst>
            <pc:docMk/>
            <pc:sldMk cId="3748699532" sldId="275"/>
            <ac:picMk id="6" creationId="{699FD7D3-DCF1-9C47-9FCA-34D0AE182759}"/>
          </ac:picMkLst>
        </pc:picChg>
        <pc:picChg chg="add mod">
          <ac:chgData name="jesshenricks@gmail.com" userId="eaec273a04e5dada" providerId="LiveId" clId="{B4BE6382-E6C3-7247-8A3A-91666B7D36FC}" dt="2021-11-30T23:16:43.210" v="2751"/>
          <ac:picMkLst>
            <pc:docMk/>
            <pc:sldMk cId="3748699532" sldId="275"/>
            <ac:picMk id="7" creationId="{82C32DAA-4F54-2241-A8F6-0A6B7F32FB3C}"/>
          </ac:picMkLst>
        </pc:picChg>
      </pc:sldChg>
      <pc:sldChg chg="ord">
        <pc:chgData name="jesshenricks@gmail.com" userId="eaec273a04e5dada" providerId="LiveId" clId="{B4BE6382-E6C3-7247-8A3A-91666B7D36FC}" dt="2021-12-01T01:38:56.109" v="5688" actId="20578"/>
        <pc:sldMkLst>
          <pc:docMk/>
          <pc:sldMk cId="3506929756" sldId="277"/>
        </pc:sldMkLst>
      </pc:sldChg>
      <pc:sldChg chg="ord">
        <pc:chgData name="jesshenricks@gmail.com" userId="eaec273a04e5dada" providerId="LiveId" clId="{B4BE6382-E6C3-7247-8A3A-91666B7D36FC}" dt="2021-12-01T01:13:59.220" v="5095" actId="20578"/>
        <pc:sldMkLst>
          <pc:docMk/>
          <pc:sldMk cId="0" sldId="278"/>
        </pc:sldMkLst>
      </pc:sldChg>
      <pc:sldChg chg="addSp delSp modSp add mod ord setBg modClrScheme delDesignElem chgLayout modNotesTx">
        <pc:chgData name="jesshenricks@gmail.com" userId="eaec273a04e5dada" providerId="LiveId" clId="{B4BE6382-E6C3-7247-8A3A-91666B7D36FC}" dt="2021-11-30T23:33:46.114" v="3198"/>
        <pc:sldMkLst>
          <pc:docMk/>
          <pc:sldMk cId="2265456420" sldId="290"/>
        </pc:sldMkLst>
        <pc:spChg chg="add mod ord">
          <ac:chgData name="jesshenricks@gmail.com" userId="eaec273a04e5dada" providerId="LiveId" clId="{B4BE6382-E6C3-7247-8A3A-91666B7D36FC}" dt="2021-11-30T23:27:00.582" v="2963" actId="20577"/>
          <ac:spMkLst>
            <pc:docMk/>
            <pc:sldMk cId="2265456420" sldId="290"/>
            <ac:spMk id="2" creationId="{410BC9BB-A040-8E4A-880F-E751E3F28DD0}"/>
          </ac:spMkLst>
        </pc:spChg>
        <pc:picChg chg="mod">
          <ac:chgData name="jesshenricks@gmail.com" userId="eaec273a04e5dada" providerId="LiveId" clId="{B4BE6382-E6C3-7247-8A3A-91666B7D36FC}" dt="2021-11-30T23:33:38.049" v="3197"/>
          <ac:picMkLst>
            <pc:docMk/>
            <pc:sldMk cId="2265456420" sldId="290"/>
            <ac:picMk id="4" creationId="{59BC58F1-3BFA-AB4D-A75E-794E2C8ADA53}"/>
          </ac:picMkLst>
        </pc:picChg>
        <pc:picChg chg="add mod">
          <ac:chgData name="jesshenricks@gmail.com" userId="eaec273a04e5dada" providerId="LiveId" clId="{B4BE6382-E6C3-7247-8A3A-91666B7D36FC}" dt="2021-11-30T23:18:22.806" v="2757" actId="1076"/>
          <ac:picMkLst>
            <pc:docMk/>
            <pc:sldMk cId="2265456420" sldId="290"/>
            <ac:picMk id="5" creationId="{A4293A77-964B-3044-A44F-52F28D9D37D4}"/>
          </ac:picMkLst>
        </pc:picChg>
        <pc:picChg chg="mod">
          <ac:chgData name="jesshenricks@gmail.com" userId="eaec273a04e5dada" providerId="LiveId" clId="{B4BE6382-E6C3-7247-8A3A-91666B7D36FC}" dt="2021-11-30T23:33:46.114" v="3198"/>
          <ac:picMkLst>
            <pc:docMk/>
            <pc:sldMk cId="2265456420" sldId="290"/>
            <ac:picMk id="7" creationId="{B9E668EE-ED85-864A-A426-1E10DF9D4F14}"/>
          </ac:picMkLst>
        </pc:picChg>
        <pc:cxnChg chg="del">
          <ac:chgData name="jesshenricks@gmail.com" userId="eaec273a04e5dada" providerId="LiveId" clId="{B4BE6382-E6C3-7247-8A3A-91666B7D36FC}" dt="2021-11-16T02:24:50.172" v="1407"/>
          <ac:cxnSpMkLst>
            <pc:docMk/>
            <pc:sldMk cId="2265456420" sldId="290"/>
            <ac:cxnSpMk id="12" creationId="{1C6AAE25-BD23-41B5-AAE4-1DA5898C2ADB}"/>
          </ac:cxnSpMkLst>
        </pc:cxnChg>
      </pc:sldChg>
      <pc:sldChg chg="addSp delSp modSp add mod ord setBg modClrScheme delDesignElem chgLayout">
        <pc:chgData name="jesshenricks@gmail.com" userId="eaec273a04e5dada" providerId="LiveId" clId="{B4BE6382-E6C3-7247-8A3A-91666B7D36FC}" dt="2021-11-30T23:29:23.988" v="3044" actId="20578"/>
        <pc:sldMkLst>
          <pc:docMk/>
          <pc:sldMk cId="2256328632" sldId="294"/>
        </pc:sldMkLst>
        <pc:spChg chg="add mod ord">
          <ac:chgData name="jesshenricks@gmail.com" userId="eaec273a04e5dada" providerId="LiveId" clId="{B4BE6382-E6C3-7247-8A3A-91666B7D36FC}" dt="2021-11-30T23:26:38.110" v="2902" actId="20577"/>
          <ac:spMkLst>
            <pc:docMk/>
            <pc:sldMk cId="2256328632" sldId="294"/>
            <ac:spMk id="2" creationId="{E057B0C8-433B-FE45-9784-AD42FFE65EFD}"/>
          </ac:spMkLst>
        </pc:spChg>
        <pc:cxnChg chg="del">
          <ac:chgData name="jesshenricks@gmail.com" userId="eaec273a04e5dada" providerId="LiveId" clId="{B4BE6382-E6C3-7247-8A3A-91666B7D36FC}" dt="2021-11-30T23:20:54.768" v="2769"/>
          <ac:cxnSpMkLst>
            <pc:docMk/>
            <pc:sldMk cId="2256328632" sldId="294"/>
            <ac:cxnSpMk id="15" creationId="{DCD67800-37AC-4E14-89B0-F79DCB3FB86D}"/>
          </ac:cxnSpMkLst>
        </pc:cxnChg>
        <pc:cxnChg chg="del">
          <ac:chgData name="jesshenricks@gmail.com" userId="eaec273a04e5dada" providerId="LiveId" clId="{B4BE6382-E6C3-7247-8A3A-91666B7D36FC}" dt="2021-11-30T23:20:54.768" v="2769"/>
          <ac:cxnSpMkLst>
            <pc:docMk/>
            <pc:sldMk cId="2256328632" sldId="294"/>
            <ac:cxnSpMk id="17" creationId="{20F1788F-A5AE-4188-8274-F7F2E3833ECD}"/>
          </ac:cxnSpMkLst>
        </pc:cxnChg>
      </pc:sldChg>
      <pc:sldChg chg="add ord modNotesTx">
        <pc:chgData name="jesshenricks@gmail.com" userId="eaec273a04e5dada" providerId="LiveId" clId="{B4BE6382-E6C3-7247-8A3A-91666B7D36FC}" dt="2021-12-01T01:40:33.114" v="5690" actId="20578"/>
        <pc:sldMkLst>
          <pc:docMk/>
          <pc:sldMk cId="2300317039" sldId="297"/>
        </pc:sldMkLst>
      </pc:sldChg>
      <pc:sldChg chg="addSp delSp modSp add del mod ord">
        <pc:chgData name="jesshenricks@gmail.com" userId="eaec273a04e5dada" providerId="LiveId" clId="{B4BE6382-E6C3-7247-8A3A-91666B7D36FC}" dt="2021-11-30T23:24:09.363" v="2810" actId="2696"/>
        <pc:sldMkLst>
          <pc:docMk/>
          <pc:sldMk cId="728151030" sldId="298"/>
        </pc:sldMkLst>
        <pc:picChg chg="add del mod">
          <ac:chgData name="jesshenricks@gmail.com" userId="eaec273a04e5dada" providerId="LiveId" clId="{B4BE6382-E6C3-7247-8A3A-91666B7D36FC}" dt="2021-11-30T23:21:38.903" v="2779"/>
          <ac:picMkLst>
            <pc:docMk/>
            <pc:sldMk cId="728151030" sldId="298"/>
            <ac:picMk id="3" creationId="{40120D8B-35EE-364B-BBCA-C5F367D997BA}"/>
          </ac:picMkLst>
        </pc:picChg>
        <pc:picChg chg="mod">
          <ac:chgData name="jesshenricks@gmail.com" userId="eaec273a04e5dada" providerId="LiveId" clId="{B4BE6382-E6C3-7247-8A3A-91666B7D36FC}" dt="2021-11-30T23:21:08.486" v="2771" actId="1076"/>
          <ac:picMkLst>
            <pc:docMk/>
            <pc:sldMk cId="728151030" sldId="298"/>
            <ac:picMk id="4" creationId="{CF78FD7B-F5E9-DE49-B81C-25F0E365E6BF}"/>
          </ac:picMkLst>
        </pc:picChg>
      </pc:sldChg>
      <pc:sldChg chg="addSp modSp add del mod modClrScheme chgLayout">
        <pc:chgData name="jesshenricks@gmail.com" userId="eaec273a04e5dada" providerId="LiveId" clId="{B4BE6382-E6C3-7247-8A3A-91666B7D36FC}" dt="2021-11-30T23:25:32.323" v="2843" actId="2696"/>
        <pc:sldMkLst>
          <pc:docMk/>
          <pc:sldMk cId="1386109936" sldId="298"/>
        </pc:sldMkLst>
        <pc:spChg chg="add mod ord">
          <ac:chgData name="jesshenricks@gmail.com" userId="eaec273a04e5dada" providerId="LiveId" clId="{B4BE6382-E6C3-7247-8A3A-91666B7D36FC}" dt="2021-11-30T23:24:46.738" v="2834" actId="20577"/>
          <ac:spMkLst>
            <pc:docMk/>
            <pc:sldMk cId="1386109936" sldId="298"/>
            <ac:spMk id="2" creationId="{BC6C4F66-7F08-7446-A870-6645ACB710D9}"/>
          </ac:spMkLst>
        </pc:spChg>
        <pc:picChg chg="mod">
          <ac:chgData name="jesshenricks@gmail.com" userId="eaec273a04e5dada" providerId="LiveId" clId="{B4BE6382-E6C3-7247-8A3A-91666B7D36FC}" dt="2021-11-30T23:24:28.226" v="2815" actId="1076"/>
          <ac:picMkLst>
            <pc:docMk/>
            <pc:sldMk cId="1386109936" sldId="298"/>
            <ac:picMk id="4" creationId="{CF78FD7B-F5E9-DE49-B81C-25F0E365E6BF}"/>
          </ac:picMkLst>
        </pc:picChg>
      </pc:sldChg>
      <pc:sldChg chg="addSp delSp modSp add mod setBg modClrScheme delDesignElem chgLayout">
        <pc:chgData name="jesshenricks@gmail.com" userId="eaec273a04e5dada" providerId="LiveId" clId="{B4BE6382-E6C3-7247-8A3A-91666B7D36FC}" dt="2021-11-30T23:26:23.494" v="2878" actId="20577"/>
        <pc:sldMkLst>
          <pc:docMk/>
          <pc:sldMk cId="1070952478" sldId="299"/>
        </pc:sldMkLst>
        <pc:spChg chg="add mod ord">
          <ac:chgData name="jesshenricks@gmail.com" userId="eaec273a04e5dada" providerId="LiveId" clId="{B4BE6382-E6C3-7247-8A3A-91666B7D36FC}" dt="2021-11-30T23:26:23.494" v="2878" actId="20577"/>
          <ac:spMkLst>
            <pc:docMk/>
            <pc:sldMk cId="1070952478" sldId="299"/>
            <ac:spMk id="2" creationId="{EF8F6630-F4A5-A746-8A00-A1470EF935F7}"/>
          </ac:spMkLst>
        </pc:spChg>
        <pc:spChg chg="del">
          <ac:chgData name="jesshenricks@gmail.com" userId="eaec273a04e5dada" providerId="LiveId" clId="{B4BE6382-E6C3-7247-8A3A-91666B7D36FC}" dt="2021-11-30T23:20:54.768" v="2769"/>
          <ac:spMkLst>
            <pc:docMk/>
            <pc:sldMk cId="1070952478" sldId="299"/>
            <ac:spMk id="12" creationId="{BB7C0E06-6EE7-4DC1-8358-E6A2581DF358}"/>
          </ac:spMkLst>
        </pc:spChg>
      </pc:sldChg>
      <pc:sldChg chg="addSp delSp modSp add mod ord setBg modClrScheme delDesignElem chgLayout modNotesTx">
        <pc:chgData name="jesshenricks@gmail.com" userId="eaec273a04e5dada" providerId="LiveId" clId="{B4BE6382-E6C3-7247-8A3A-91666B7D36FC}" dt="2021-12-01T00:34:45.983" v="4533" actId="478"/>
        <pc:sldMkLst>
          <pc:docMk/>
          <pc:sldMk cId="292779207" sldId="300"/>
        </pc:sldMkLst>
        <pc:spChg chg="add mod ord">
          <ac:chgData name="jesshenricks@gmail.com" userId="eaec273a04e5dada" providerId="LiveId" clId="{B4BE6382-E6C3-7247-8A3A-91666B7D36FC}" dt="2021-11-30T23:27:35.852" v="3011" actId="20577"/>
          <ac:spMkLst>
            <pc:docMk/>
            <pc:sldMk cId="292779207" sldId="300"/>
            <ac:spMk id="2" creationId="{4A24242D-35B9-6D4C-B96E-543238147796}"/>
          </ac:spMkLst>
        </pc:spChg>
        <pc:spChg chg="del">
          <ac:chgData name="jesshenricks@gmail.com" userId="eaec273a04e5dada" providerId="LiveId" clId="{B4BE6382-E6C3-7247-8A3A-91666B7D36FC}" dt="2021-11-30T23:27:10.389" v="2966"/>
          <ac:spMkLst>
            <pc:docMk/>
            <pc:sldMk cId="292779207" sldId="300"/>
            <ac:spMk id="13" creationId="{42A4FC2C-047E-45A5-965D-8E1E3BF09BC6}"/>
          </ac:spMkLst>
        </pc:spChg>
        <pc:picChg chg="mod">
          <ac:chgData name="jesshenricks@gmail.com" userId="eaec273a04e5dada" providerId="LiveId" clId="{B4BE6382-E6C3-7247-8A3A-91666B7D36FC}" dt="2021-11-30T23:27:40.894" v="3012"/>
          <ac:picMkLst>
            <pc:docMk/>
            <pc:sldMk cId="292779207" sldId="300"/>
            <ac:picMk id="4" creationId="{2F1F420C-FCEF-114B-9182-E6DD742B8927}"/>
          </ac:picMkLst>
        </pc:picChg>
        <pc:picChg chg="add del mod">
          <ac:chgData name="jesshenricks@gmail.com" userId="eaec273a04e5dada" providerId="LiveId" clId="{B4BE6382-E6C3-7247-8A3A-91666B7D36FC}" dt="2021-12-01T00:34:45.983" v="4533" actId="478"/>
          <ac:picMkLst>
            <pc:docMk/>
            <pc:sldMk cId="292779207" sldId="300"/>
            <ac:picMk id="5" creationId="{B5D7E57D-AD7D-3044-AA8C-7F4AC432E8A4}"/>
          </ac:picMkLst>
        </pc:picChg>
      </pc:sldChg>
      <pc:sldChg chg="addSp modSp add mod ord setBg modClrScheme chgLayout modNotesTx">
        <pc:chgData name="jesshenricks@gmail.com" userId="eaec273a04e5dada" providerId="LiveId" clId="{B4BE6382-E6C3-7247-8A3A-91666B7D36FC}" dt="2021-12-01T00:26:46.019" v="4391" actId="20578"/>
        <pc:sldMkLst>
          <pc:docMk/>
          <pc:sldMk cId="3055885912" sldId="302"/>
        </pc:sldMkLst>
        <pc:spChg chg="add mod ord">
          <ac:chgData name="jesshenricks@gmail.com" userId="eaec273a04e5dada" providerId="LiveId" clId="{B4BE6382-E6C3-7247-8A3A-91666B7D36FC}" dt="2021-11-30T23:28:44.013" v="3039" actId="20577"/>
          <ac:spMkLst>
            <pc:docMk/>
            <pc:sldMk cId="3055885912" sldId="302"/>
            <ac:spMk id="2" creationId="{B90F78FF-CAF3-E141-9918-38554BC60684}"/>
          </ac:spMkLst>
        </pc:spChg>
        <pc:picChg chg="mod">
          <ac:chgData name="jesshenricks@gmail.com" userId="eaec273a04e5dada" providerId="LiveId" clId="{B4BE6382-E6C3-7247-8A3A-91666B7D36FC}" dt="2021-12-01T00:24:33.780" v="4348"/>
          <ac:picMkLst>
            <pc:docMk/>
            <pc:sldMk cId="3055885912" sldId="302"/>
            <ac:picMk id="4" creationId="{CBD5E59C-3173-F143-8E80-1CADF370587E}"/>
          </ac:picMkLst>
        </pc:picChg>
        <pc:picChg chg="add mod">
          <ac:chgData name="jesshenricks@gmail.com" userId="eaec273a04e5dada" providerId="LiveId" clId="{B4BE6382-E6C3-7247-8A3A-91666B7D36FC}" dt="2021-11-30T23:28:32.091" v="3017"/>
          <ac:picMkLst>
            <pc:docMk/>
            <pc:sldMk cId="3055885912" sldId="302"/>
            <ac:picMk id="5" creationId="{2312E41B-5D3C-6A41-8DC2-F62745188087}"/>
          </ac:picMkLst>
        </pc:picChg>
      </pc:sldChg>
      <pc:sldChg chg="addSp delSp modSp add del mod modClrScheme chgLayout modNotesTx">
        <pc:chgData name="jesshenricks@gmail.com" userId="eaec273a04e5dada" providerId="LiveId" clId="{B4BE6382-E6C3-7247-8A3A-91666B7D36FC}" dt="2021-11-30T23:31:26.296" v="3104" actId="2696"/>
        <pc:sldMkLst>
          <pc:docMk/>
          <pc:sldMk cId="640331544" sldId="303"/>
        </pc:sldMkLst>
        <pc:spChg chg="add mod ord">
          <ac:chgData name="jesshenricks@gmail.com" userId="eaec273a04e5dada" providerId="LiveId" clId="{B4BE6382-E6C3-7247-8A3A-91666B7D36FC}" dt="2021-11-30T23:30:27.939" v="3085" actId="20577"/>
          <ac:spMkLst>
            <pc:docMk/>
            <pc:sldMk cId="640331544" sldId="303"/>
            <ac:spMk id="2" creationId="{5F3AFE66-83E9-EB44-A654-86B873066098}"/>
          </ac:spMkLst>
        </pc:spChg>
        <pc:picChg chg="add del mod">
          <ac:chgData name="jesshenricks@gmail.com" userId="eaec273a04e5dada" providerId="LiveId" clId="{B4BE6382-E6C3-7247-8A3A-91666B7D36FC}" dt="2021-11-30T23:30:33.545" v="3089"/>
          <ac:picMkLst>
            <pc:docMk/>
            <pc:sldMk cId="640331544" sldId="303"/>
            <ac:picMk id="5" creationId="{91F862C9-82D1-BE40-8536-A98F8E19FFFD}"/>
          </ac:picMkLst>
        </pc:picChg>
        <pc:picChg chg="add del mod">
          <ac:chgData name="jesshenricks@gmail.com" userId="eaec273a04e5dada" providerId="LiveId" clId="{B4BE6382-E6C3-7247-8A3A-91666B7D36FC}" dt="2021-11-30T23:30:44.252" v="3097"/>
          <ac:picMkLst>
            <pc:docMk/>
            <pc:sldMk cId="640331544" sldId="303"/>
            <ac:picMk id="6" creationId="{8605B2D9-CC47-FD49-8CEE-2E609A3E2EFD}"/>
          </ac:picMkLst>
        </pc:picChg>
      </pc:sldChg>
      <pc:sldChg chg="addSp modSp add">
        <pc:chgData name="jesshenricks@gmail.com" userId="eaec273a04e5dada" providerId="LiveId" clId="{B4BE6382-E6C3-7247-8A3A-91666B7D36FC}" dt="2021-11-30T23:31:39.099" v="3106"/>
        <pc:sldMkLst>
          <pc:docMk/>
          <pc:sldMk cId="4014504906" sldId="303"/>
        </pc:sldMkLst>
        <pc:picChg chg="add mod">
          <ac:chgData name="jesshenricks@gmail.com" userId="eaec273a04e5dada" providerId="LiveId" clId="{B4BE6382-E6C3-7247-8A3A-91666B7D36FC}" dt="2021-11-30T23:31:39.099" v="3106"/>
          <ac:picMkLst>
            <pc:docMk/>
            <pc:sldMk cId="4014504906" sldId="303"/>
            <ac:picMk id="5" creationId="{7A1D58C5-381E-3F4F-BA32-5BA2C2F7CD24}"/>
          </ac:picMkLst>
        </pc:picChg>
      </pc:sldChg>
      <pc:sldChg chg="addSp delSp modSp add del mod setBg modClrScheme delDesignElem chgLayout">
        <pc:chgData name="jesshenricks@gmail.com" userId="eaec273a04e5dada" providerId="LiveId" clId="{B4BE6382-E6C3-7247-8A3A-91666B7D36FC}" dt="2021-11-30T23:26:28.988" v="2879" actId="2696"/>
        <pc:sldMkLst>
          <pc:docMk/>
          <pc:sldMk cId="3266263152" sldId="304"/>
        </pc:sldMkLst>
        <pc:spChg chg="add mod ord">
          <ac:chgData name="jesshenricks@gmail.com" userId="eaec273a04e5dada" providerId="LiveId" clId="{B4BE6382-E6C3-7247-8A3A-91666B7D36FC}" dt="2021-11-30T23:26:11.648" v="2844" actId="700"/>
          <ac:spMkLst>
            <pc:docMk/>
            <pc:sldMk cId="3266263152" sldId="304"/>
            <ac:spMk id="2" creationId="{12F39691-1F34-C545-BD32-31BEAD7CE29F}"/>
          </ac:spMkLst>
        </pc:spChg>
        <pc:spChg chg="del">
          <ac:chgData name="jesshenricks@gmail.com" userId="eaec273a04e5dada" providerId="LiveId" clId="{B4BE6382-E6C3-7247-8A3A-91666B7D36FC}" dt="2021-11-30T23:20:54.768" v="2769"/>
          <ac:spMkLst>
            <pc:docMk/>
            <pc:sldMk cId="3266263152" sldId="304"/>
            <ac:spMk id="9" creationId="{01D0AF59-99C3-4251-AB9A-C966C6AD4400}"/>
          </ac:spMkLst>
        </pc:spChg>
        <pc:spChg chg="del">
          <ac:chgData name="jesshenricks@gmail.com" userId="eaec273a04e5dada" providerId="LiveId" clId="{B4BE6382-E6C3-7247-8A3A-91666B7D36FC}" dt="2021-11-30T23:20:54.768" v="2769"/>
          <ac:spMkLst>
            <pc:docMk/>
            <pc:sldMk cId="3266263152" sldId="304"/>
            <ac:spMk id="11" creationId="{1855405F-37A2-4869-9154-F8BE3BECE6C3}"/>
          </ac:spMkLst>
        </pc:spChg>
      </pc:sldChg>
      <pc:sldChg chg="modSp ord">
        <pc:chgData name="jesshenricks@gmail.com" userId="eaec273a04e5dada" providerId="LiveId" clId="{B4BE6382-E6C3-7247-8A3A-91666B7D36FC}" dt="2021-12-01T03:15:09.462" v="6873" actId="20578"/>
        <pc:sldMkLst>
          <pc:docMk/>
          <pc:sldMk cId="4287129954" sldId="322"/>
        </pc:sldMkLst>
        <pc:picChg chg="mod">
          <ac:chgData name="jesshenricks@gmail.com" userId="eaec273a04e5dada" providerId="LiveId" clId="{B4BE6382-E6C3-7247-8A3A-91666B7D36FC}" dt="2021-11-30T23:13:19.753" v="2723" actId="1076"/>
          <ac:picMkLst>
            <pc:docMk/>
            <pc:sldMk cId="4287129954" sldId="322"/>
            <ac:picMk id="19465" creationId="{E98F7D9E-9FFE-0C4A-86EA-755238503CB3}"/>
          </ac:picMkLst>
        </pc:picChg>
        <pc:picChg chg="mod">
          <ac:chgData name="jesshenricks@gmail.com" userId="eaec273a04e5dada" providerId="LiveId" clId="{B4BE6382-E6C3-7247-8A3A-91666B7D36FC}" dt="2021-11-30T23:13:26.385" v="2724" actId="1076"/>
          <ac:picMkLst>
            <pc:docMk/>
            <pc:sldMk cId="4287129954" sldId="322"/>
            <ac:picMk id="19470" creationId="{8F678099-6C18-784D-92DB-1FD81AC5ED70}"/>
          </ac:picMkLst>
        </pc:picChg>
      </pc:sldChg>
      <pc:sldChg chg="ord">
        <pc:chgData name="jesshenricks@gmail.com" userId="eaec273a04e5dada" providerId="LiveId" clId="{B4BE6382-E6C3-7247-8A3A-91666B7D36FC}" dt="2021-12-01T01:13:59.220" v="5095" actId="20578"/>
        <pc:sldMkLst>
          <pc:docMk/>
          <pc:sldMk cId="0" sldId="332"/>
        </pc:sldMkLst>
      </pc:sldChg>
      <pc:sldChg chg="ord">
        <pc:chgData name="jesshenricks@gmail.com" userId="eaec273a04e5dada" providerId="LiveId" clId="{B4BE6382-E6C3-7247-8A3A-91666B7D36FC}" dt="2021-12-01T01:13:59.220" v="5095" actId="20578"/>
        <pc:sldMkLst>
          <pc:docMk/>
          <pc:sldMk cId="439251564" sldId="336"/>
        </pc:sldMkLst>
      </pc:sldChg>
      <pc:sldChg chg="modSp mod ord">
        <pc:chgData name="jesshenricks@gmail.com" userId="eaec273a04e5dada" providerId="LiveId" clId="{B4BE6382-E6C3-7247-8A3A-91666B7D36FC}" dt="2021-12-01T01:13:59.220" v="5095" actId="20578"/>
        <pc:sldMkLst>
          <pc:docMk/>
          <pc:sldMk cId="0" sldId="346"/>
        </pc:sldMkLst>
        <pc:spChg chg="mod">
          <ac:chgData name="jesshenricks@gmail.com" userId="eaec273a04e5dada" providerId="LiveId" clId="{B4BE6382-E6C3-7247-8A3A-91666B7D36FC}" dt="2021-11-16T00:28:53.971" v="319" actId="14100"/>
          <ac:spMkLst>
            <pc:docMk/>
            <pc:sldMk cId="0" sldId="346"/>
            <ac:spMk id="975" creationId="{00000000-0000-0000-0000-000000000000}"/>
          </ac:spMkLst>
        </pc:spChg>
      </pc:sldChg>
      <pc:sldChg chg="ord">
        <pc:chgData name="jesshenricks@gmail.com" userId="eaec273a04e5dada" providerId="LiveId" clId="{B4BE6382-E6C3-7247-8A3A-91666B7D36FC}" dt="2021-12-01T01:13:59.220" v="5095" actId="20578"/>
        <pc:sldMkLst>
          <pc:docMk/>
          <pc:sldMk cId="0" sldId="347"/>
        </pc:sldMkLst>
      </pc:sldChg>
      <pc:sldChg chg="addSp delSp modSp add mod modClrScheme chgLayout modNotesTx">
        <pc:chgData name="jesshenricks@gmail.com" userId="eaec273a04e5dada" providerId="LiveId" clId="{B4BE6382-E6C3-7247-8A3A-91666B7D36FC}" dt="2021-11-16T00:39:18.990" v="553" actId="478"/>
        <pc:sldMkLst>
          <pc:docMk/>
          <pc:sldMk cId="0" sldId="348"/>
        </pc:sldMkLst>
        <pc:spChg chg="add mod ord">
          <ac:chgData name="jesshenricks@gmail.com" userId="eaec273a04e5dada" providerId="LiveId" clId="{B4BE6382-E6C3-7247-8A3A-91666B7D36FC}" dt="2021-11-16T00:06:13.280" v="275" actId="20577"/>
          <ac:spMkLst>
            <pc:docMk/>
            <pc:sldMk cId="0" sldId="348"/>
            <ac:spMk id="2" creationId="{380B9D96-3C4E-3846-BB35-0C62B78A3A58}"/>
          </ac:spMkLst>
        </pc:spChg>
        <pc:spChg chg="add mod">
          <ac:chgData name="jesshenricks@gmail.com" userId="eaec273a04e5dada" providerId="LiveId" clId="{B4BE6382-E6C3-7247-8A3A-91666B7D36FC}" dt="2021-11-16T00:07:33.903" v="314" actId="20577"/>
          <ac:spMkLst>
            <pc:docMk/>
            <pc:sldMk cId="0" sldId="348"/>
            <ac:spMk id="8" creationId="{E97EAD37-097F-DE4D-8348-41B549220137}"/>
          </ac:spMkLst>
        </pc:spChg>
        <pc:spChg chg="add mod">
          <ac:chgData name="jesshenricks@gmail.com" userId="eaec273a04e5dada" providerId="LiveId" clId="{B4BE6382-E6C3-7247-8A3A-91666B7D36FC}" dt="2021-11-16T00:07:19.785" v="309" actId="207"/>
          <ac:spMkLst>
            <pc:docMk/>
            <pc:sldMk cId="0" sldId="348"/>
            <ac:spMk id="9" creationId="{4B8C6C78-755E-F24F-9B9C-AE8E5B9A8F94}"/>
          </ac:spMkLst>
        </pc:spChg>
        <pc:spChg chg="del mod ord">
          <ac:chgData name="jesshenricks@gmail.com" userId="eaec273a04e5dada" providerId="LiveId" clId="{B4BE6382-E6C3-7247-8A3A-91666B7D36FC}" dt="2021-11-16T00:07:39.685" v="315" actId="478"/>
          <ac:spMkLst>
            <pc:docMk/>
            <pc:sldMk cId="0" sldId="348"/>
            <ac:spMk id="1399" creationId="{00000000-0000-0000-0000-000000000000}"/>
          </ac:spMkLst>
        </pc:spChg>
        <pc:spChg chg="del mod ord">
          <ac:chgData name="jesshenricks@gmail.com" userId="eaec273a04e5dada" providerId="LiveId" clId="{B4BE6382-E6C3-7247-8A3A-91666B7D36FC}" dt="2021-11-16T00:05:55.931" v="252" actId="700"/>
          <ac:spMkLst>
            <pc:docMk/>
            <pc:sldMk cId="0" sldId="348"/>
            <ac:spMk id="1400" creationId="{00000000-0000-0000-0000-000000000000}"/>
          </ac:spMkLst>
        </pc:spChg>
        <pc:spChg chg="mod">
          <ac:chgData name="jesshenricks@gmail.com" userId="eaec273a04e5dada" providerId="LiveId" clId="{B4BE6382-E6C3-7247-8A3A-91666B7D36FC}" dt="2021-11-16T00:07:04.061" v="306" actId="1076"/>
          <ac:spMkLst>
            <pc:docMk/>
            <pc:sldMk cId="0" sldId="348"/>
            <ac:spMk id="1402" creationId="{00000000-0000-0000-0000-000000000000}"/>
          </ac:spMkLst>
        </pc:spChg>
        <pc:picChg chg="add del mod">
          <ac:chgData name="jesshenricks@gmail.com" userId="eaec273a04e5dada" providerId="LiveId" clId="{B4BE6382-E6C3-7247-8A3A-91666B7D36FC}" dt="2021-11-16T00:39:18.990" v="553" actId="478"/>
          <ac:picMkLst>
            <pc:docMk/>
            <pc:sldMk cId="0" sldId="348"/>
            <ac:picMk id="10" creationId="{87ED6F1B-D113-2F4D-A896-51F770546D8C}"/>
          </ac:picMkLst>
        </pc:picChg>
        <pc:picChg chg="add del mod">
          <ac:chgData name="jesshenricks@gmail.com" userId="eaec273a04e5dada" providerId="LiveId" clId="{B4BE6382-E6C3-7247-8A3A-91666B7D36FC}" dt="2021-11-16T00:39:18.086" v="552" actId="478"/>
          <ac:picMkLst>
            <pc:docMk/>
            <pc:sldMk cId="0" sldId="348"/>
            <ac:picMk id="11" creationId="{564054D8-6208-D64B-8787-462CC85AB077}"/>
          </ac:picMkLst>
        </pc:picChg>
        <pc:picChg chg="mod">
          <ac:chgData name="jesshenricks@gmail.com" userId="eaec273a04e5dada" providerId="LiveId" clId="{B4BE6382-E6C3-7247-8A3A-91666B7D36FC}" dt="2021-11-16T00:07:00.413" v="305" actId="1076"/>
          <ac:picMkLst>
            <pc:docMk/>
            <pc:sldMk cId="0" sldId="348"/>
            <ac:picMk id="1401" creationId="{00000000-0000-0000-0000-000000000000}"/>
          </ac:picMkLst>
        </pc:picChg>
      </pc:sldChg>
      <pc:sldChg chg="addSp delSp modSp add mod ord modClrScheme chgLayout">
        <pc:chgData name="jesshenricks@gmail.com" userId="eaec273a04e5dada" providerId="LiveId" clId="{B4BE6382-E6C3-7247-8A3A-91666B7D36FC}" dt="2021-12-01T01:40:33.114" v="5690" actId="20578"/>
        <pc:sldMkLst>
          <pc:docMk/>
          <pc:sldMk cId="0" sldId="383"/>
        </pc:sldMkLst>
        <pc:spChg chg="add del mod ord">
          <ac:chgData name="jesshenricks@gmail.com" userId="eaec273a04e5dada" providerId="LiveId" clId="{B4BE6382-E6C3-7247-8A3A-91666B7D36FC}" dt="2021-11-16T02:23:28.597" v="1365" actId="700"/>
          <ac:spMkLst>
            <pc:docMk/>
            <pc:sldMk cId="0" sldId="383"/>
            <ac:spMk id="3" creationId="{1ED7D20E-16AA-4A4A-BFF4-7B7EEF8FE070}"/>
          </ac:spMkLst>
        </pc:spChg>
        <pc:spChg chg="add mod ord">
          <ac:chgData name="jesshenricks@gmail.com" userId="eaec273a04e5dada" providerId="LiveId" clId="{B4BE6382-E6C3-7247-8A3A-91666B7D36FC}" dt="2021-11-16T02:23:42.916" v="1381" actId="20577"/>
          <ac:spMkLst>
            <pc:docMk/>
            <pc:sldMk cId="0" sldId="383"/>
            <ac:spMk id="4" creationId="{F92584B5-0956-8E4B-8068-301AB6BEA1B8}"/>
          </ac:spMkLst>
        </pc:spChg>
        <pc:spChg chg="add mod">
          <ac:chgData name="jesshenricks@gmail.com" userId="eaec273a04e5dada" providerId="LiveId" clId="{B4BE6382-E6C3-7247-8A3A-91666B7D36FC}" dt="2021-11-16T02:23:45.551" v="1383" actId="27636"/>
          <ac:spMkLst>
            <pc:docMk/>
            <pc:sldMk cId="0" sldId="383"/>
            <ac:spMk id="8" creationId="{4AC62685-9B09-2046-B746-BCF0DFCA1612}"/>
          </ac:spMkLst>
        </pc:spChg>
        <pc:spChg chg="mod ord">
          <ac:chgData name="jesshenricks@gmail.com" userId="eaec273a04e5dada" providerId="LiveId" clId="{B4BE6382-E6C3-7247-8A3A-91666B7D36FC}" dt="2021-11-16T02:23:38.154" v="1367" actId="14100"/>
          <ac:spMkLst>
            <pc:docMk/>
            <pc:sldMk cId="0" sldId="383"/>
            <ac:spMk id="1807" creationId="{00000000-0000-0000-0000-000000000000}"/>
          </ac:spMkLst>
        </pc:spChg>
        <pc:spChg chg="del mod ord">
          <ac:chgData name="jesshenricks@gmail.com" userId="eaec273a04e5dada" providerId="LiveId" clId="{B4BE6382-E6C3-7247-8A3A-91666B7D36FC}" dt="2021-11-16T02:23:21.564" v="1364" actId="21"/>
          <ac:spMkLst>
            <pc:docMk/>
            <pc:sldMk cId="0" sldId="383"/>
            <ac:spMk id="1809" creationId="{00000000-0000-0000-0000-000000000000}"/>
          </ac:spMkLst>
        </pc:spChg>
        <pc:picChg chg="mod ord">
          <ac:chgData name="jesshenricks@gmail.com" userId="eaec273a04e5dada" providerId="LiveId" clId="{B4BE6382-E6C3-7247-8A3A-91666B7D36FC}" dt="2021-11-16T02:24:21.129" v="1404" actId="1037"/>
          <ac:picMkLst>
            <pc:docMk/>
            <pc:sldMk cId="0" sldId="383"/>
            <ac:picMk id="1808" creationId="{00000000-0000-0000-0000-000000000000}"/>
          </ac:picMkLst>
        </pc:picChg>
      </pc:sldChg>
      <pc:sldChg chg="delSp modSp add del mod setBg delDesignElem">
        <pc:chgData name="jesshenricks@gmail.com" userId="eaec273a04e5dada" providerId="LiveId" clId="{B4BE6382-E6C3-7247-8A3A-91666B7D36FC}" dt="2021-11-15T23:41:48.674" v="155" actId="2696"/>
        <pc:sldMkLst>
          <pc:docMk/>
          <pc:sldMk cId="0" sldId="387"/>
        </pc:sldMkLst>
        <pc:spChg chg="mod">
          <ac:chgData name="jesshenricks@gmail.com" userId="eaec273a04e5dada" providerId="LiveId" clId="{B4BE6382-E6C3-7247-8A3A-91666B7D36FC}" dt="2021-11-15T23:40:40.303" v="143" actId="1076"/>
          <ac:spMkLst>
            <pc:docMk/>
            <pc:sldMk cId="0" sldId="387"/>
            <ac:spMk id="1381" creationId="{00000000-0000-0000-0000-000000000000}"/>
          </ac:spMkLst>
        </pc:spChg>
        <pc:spChg chg="del">
          <ac:chgData name="jesshenricks@gmail.com" userId="eaec273a04e5dada" providerId="LiveId" clId="{B4BE6382-E6C3-7247-8A3A-91666B7D36FC}" dt="2021-11-15T23:40:24.383" v="139"/>
          <ac:spMkLst>
            <pc:docMk/>
            <pc:sldMk cId="0" sldId="387"/>
            <ac:spMk id="25604" creationId="{80DF40B2-80F7-4E71-B46C-284163F3654A}"/>
          </ac:spMkLst>
        </pc:spChg>
      </pc:sldChg>
      <pc:sldChg chg="addSp delSp del mod">
        <pc:chgData name="jesshenricks@gmail.com" userId="eaec273a04e5dada" providerId="LiveId" clId="{B4BE6382-E6C3-7247-8A3A-91666B7D36FC}" dt="2021-12-01T01:38:21.503" v="5685" actId="2696"/>
        <pc:sldMkLst>
          <pc:docMk/>
          <pc:sldMk cId="106850420" sldId="391"/>
        </pc:sldMkLst>
        <pc:spChg chg="add del">
          <ac:chgData name="jesshenricks@gmail.com" userId="eaec273a04e5dada" providerId="LiveId" clId="{B4BE6382-E6C3-7247-8A3A-91666B7D36FC}" dt="2021-11-30T22:20:12.744" v="2149" actId="22"/>
          <ac:spMkLst>
            <pc:docMk/>
            <pc:sldMk cId="106850420" sldId="391"/>
            <ac:spMk id="18" creationId="{F1F073C2-9EA5-F241-913A-CB73A36F1136}"/>
          </ac:spMkLst>
        </pc:spChg>
        <pc:spChg chg="add del">
          <ac:chgData name="jesshenricks@gmail.com" userId="eaec273a04e5dada" providerId="LiveId" clId="{B4BE6382-E6C3-7247-8A3A-91666B7D36FC}" dt="2021-11-30T22:20:15.486" v="2151" actId="22"/>
          <ac:spMkLst>
            <pc:docMk/>
            <pc:sldMk cId="106850420" sldId="391"/>
            <ac:spMk id="20" creationId="{D29010BA-E125-0641-A418-4761F9A7A67D}"/>
          </ac:spMkLst>
        </pc:spChg>
      </pc:sldChg>
      <pc:sldChg chg="add">
        <pc:chgData name="jesshenricks@gmail.com" userId="eaec273a04e5dada" providerId="LiveId" clId="{B4BE6382-E6C3-7247-8A3A-91666B7D36FC}" dt="2021-12-01T01:38:29.515" v="5686"/>
        <pc:sldMkLst>
          <pc:docMk/>
          <pc:sldMk cId="1002363395" sldId="391"/>
        </pc:sldMkLst>
      </pc:sldChg>
      <pc:sldChg chg="ord">
        <pc:chgData name="jesshenricks@gmail.com" userId="eaec273a04e5dada" providerId="LiveId" clId="{B4BE6382-E6C3-7247-8A3A-91666B7D36FC}" dt="2021-12-01T01:13:59.220" v="5095" actId="20578"/>
        <pc:sldMkLst>
          <pc:docMk/>
          <pc:sldMk cId="1345675476" sldId="392"/>
        </pc:sldMkLst>
      </pc:sldChg>
      <pc:sldChg chg="addSp delSp modSp add del mod setBg modClrScheme delDesignElem chgLayout">
        <pc:chgData name="jesshenricks@gmail.com" userId="eaec273a04e5dada" providerId="LiveId" clId="{B4BE6382-E6C3-7247-8A3A-91666B7D36FC}" dt="2021-11-30T23:08:59.561" v="2638" actId="2696"/>
        <pc:sldMkLst>
          <pc:docMk/>
          <pc:sldMk cId="1617453710" sldId="394"/>
        </pc:sldMkLst>
        <pc:spChg chg="add mod ord">
          <ac:chgData name="jesshenricks@gmail.com" userId="eaec273a04e5dada" providerId="LiveId" clId="{B4BE6382-E6C3-7247-8A3A-91666B7D36FC}" dt="2021-11-19T01:49:06.497" v="1478" actId="20577"/>
          <ac:spMkLst>
            <pc:docMk/>
            <pc:sldMk cId="1617453710" sldId="394"/>
            <ac:spMk id="2" creationId="{F1081649-CCD3-4B48-A83A-2B477AA3F752}"/>
          </ac:spMkLst>
        </pc:spChg>
        <pc:spChg chg="del">
          <ac:chgData name="jesshenricks@gmail.com" userId="eaec273a04e5dada" providerId="LiveId" clId="{B4BE6382-E6C3-7247-8A3A-91666B7D36FC}" dt="2021-11-19T01:46:39.953" v="1410"/>
          <ac:spMkLst>
            <pc:docMk/>
            <pc:sldMk cId="1617453710" sldId="394"/>
            <ac:spMk id="77" creationId="{33B1EE1F-6738-485F-A620-2602F7683DFB}"/>
          </ac:spMkLst>
        </pc:spChg>
        <pc:spChg chg="del mod ord">
          <ac:chgData name="jesshenricks@gmail.com" userId="eaec273a04e5dada" providerId="LiveId" clId="{B4BE6382-E6C3-7247-8A3A-91666B7D36FC}" dt="2021-11-19T01:49:11.009" v="1479" actId="478"/>
          <ac:spMkLst>
            <pc:docMk/>
            <pc:sldMk cId="1617453710" sldId="394"/>
            <ac:spMk id="136" creationId="{00000000-0000-0000-0000-000000000000}"/>
          </ac:spMkLst>
        </pc:spChg>
        <pc:picChg chg="mod">
          <ac:chgData name="jesshenricks@gmail.com" userId="eaec273a04e5dada" providerId="LiveId" clId="{B4BE6382-E6C3-7247-8A3A-91666B7D36FC}" dt="2021-11-19T01:49:49.746" v="1525" actId="1037"/>
          <ac:picMkLst>
            <pc:docMk/>
            <pc:sldMk cId="1617453710" sldId="394"/>
            <ac:picMk id="4" creationId="{3E64D697-E2DB-6442-99D3-134C8ED80238}"/>
          </ac:picMkLst>
        </pc:picChg>
        <pc:picChg chg="add mod">
          <ac:chgData name="jesshenricks@gmail.com" userId="eaec273a04e5dada" providerId="LiveId" clId="{B4BE6382-E6C3-7247-8A3A-91666B7D36FC}" dt="2021-11-30T23:16:45.195" v="2752"/>
          <ac:picMkLst>
            <pc:docMk/>
            <pc:sldMk cId="1617453710" sldId="394"/>
            <ac:picMk id="5" creationId="{02CA74DC-60EC-6B4E-A2A5-3A3711C65F0F}"/>
          </ac:picMkLst>
        </pc:picChg>
        <pc:picChg chg="add mod">
          <ac:chgData name="jesshenricks@gmail.com" userId="eaec273a04e5dada" providerId="LiveId" clId="{B4BE6382-E6C3-7247-8A3A-91666B7D36FC}" dt="2021-11-30T23:16:45.195" v="2752"/>
          <ac:picMkLst>
            <pc:docMk/>
            <pc:sldMk cId="1617453710" sldId="394"/>
            <ac:picMk id="6" creationId="{BE9CE416-76A1-E744-9F17-9BB5FA6B14A3}"/>
          </ac:picMkLst>
        </pc:picChg>
        <pc:picChg chg="add mod">
          <ac:chgData name="jesshenricks@gmail.com" userId="eaec273a04e5dada" providerId="LiveId" clId="{B4BE6382-E6C3-7247-8A3A-91666B7D36FC}" dt="2021-11-30T23:16:45.195" v="2752"/>
          <ac:picMkLst>
            <pc:docMk/>
            <pc:sldMk cId="1617453710" sldId="394"/>
            <ac:picMk id="7" creationId="{DE8865AB-B84B-654F-ADDF-C9EBCE4C68A4}"/>
          </ac:picMkLst>
        </pc:picChg>
        <pc:picChg chg="mod">
          <ac:chgData name="jesshenricks@gmail.com" userId="eaec273a04e5dada" providerId="LiveId" clId="{B4BE6382-E6C3-7247-8A3A-91666B7D36FC}" dt="2021-11-19T01:49:49.746" v="1525" actId="1037"/>
          <ac:picMkLst>
            <pc:docMk/>
            <pc:sldMk cId="1617453710" sldId="394"/>
            <ac:picMk id="135" creationId="{00000000-0000-0000-0000-000000000000}"/>
          </ac:picMkLst>
        </pc:picChg>
        <pc:cxnChg chg="del">
          <ac:chgData name="jesshenricks@gmail.com" userId="eaec273a04e5dada" providerId="LiveId" clId="{B4BE6382-E6C3-7247-8A3A-91666B7D36FC}" dt="2021-11-19T01:46:39.953" v="1410"/>
          <ac:cxnSpMkLst>
            <pc:docMk/>
            <pc:sldMk cId="1617453710" sldId="394"/>
            <ac:cxnSpMk id="79" creationId="{ADC544FB-7860-4381-935B-43879C94F627}"/>
          </ac:cxnSpMkLst>
        </pc:cxnChg>
      </pc:sldChg>
      <pc:sldChg chg="addSp modSp add">
        <pc:chgData name="jesshenricks@gmail.com" userId="eaec273a04e5dada" providerId="LiveId" clId="{B4BE6382-E6C3-7247-8A3A-91666B7D36FC}" dt="2021-11-30T23:16:46.497" v="2753"/>
        <pc:sldMkLst>
          <pc:docMk/>
          <pc:sldMk cId="193279280" sldId="395"/>
        </pc:sldMkLst>
        <pc:spChg chg="add mod ord">
          <ac:chgData name="jesshenricks@gmail.com" userId="eaec273a04e5dada" providerId="LiveId" clId="{B4BE6382-E6C3-7247-8A3A-91666B7D36FC}" dt="2021-11-19T01:47:41.721" v="1432" actId="20577"/>
          <ac:spMkLst>
            <pc:docMk/>
            <pc:sldMk cId="193279280" sldId="395"/>
            <ac:spMk id="2" creationId="{668220D6-8AED-DE44-8A88-E713B9B480B6}"/>
          </ac:spMkLst>
        </pc:spChg>
        <pc:spChg chg="mod">
          <ac:chgData name="jesshenricks@gmail.com" userId="eaec273a04e5dada" providerId="LiveId" clId="{B4BE6382-E6C3-7247-8A3A-91666B7D36FC}" dt="2021-11-19T01:48:41.636" v="1443" actId="1076"/>
          <ac:spMkLst>
            <pc:docMk/>
            <pc:sldMk cId="193279280" sldId="395"/>
            <ac:spMk id="5" creationId="{334A4C9E-8113-C847-988C-EC7C2D5533D8}"/>
          </ac:spMkLst>
        </pc:spChg>
        <pc:spChg chg="del mod ord">
          <ac:chgData name="jesshenricks@gmail.com" userId="eaec273a04e5dada" providerId="LiveId" clId="{B4BE6382-E6C3-7247-8A3A-91666B7D36FC}" dt="2021-11-19T01:48:31.420" v="1442" actId="478"/>
          <ac:spMkLst>
            <pc:docMk/>
            <pc:sldMk cId="193279280" sldId="395"/>
            <ac:spMk id="121" creationId="{00000000-0000-0000-0000-000000000000}"/>
          </ac:spMkLst>
        </pc:spChg>
        <pc:spChg chg="mod">
          <ac:chgData name="jesshenricks@gmail.com" userId="eaec273a04e5dada" providerId="LiveId" clId="{B4BE6382-E6C3-7247-8A3A-91666B7D36FC}" dt="2021-11-19T01:47:51.373" v="1440" actId="403"/>
          <ac:spMkLst>
            <pc:docMk/>
            <pc:sldMk cId="193279280" sldId="395"/>
            <ac:spMk id="122" creationId="{00000000-0000-0000-0000-000000000000}"/>
          </ac:spMkLst>
        </pc:spChg>
        <pc:picChg chg="add mod">
          <ac:chgData name="jesshenricks@gmail.com" userId="eaec273a04e5dada" providerId="LiveId" clId="{B4BE6382-E6C3-7247-8A3A-91666B7D36FC}" dt="2021-11-30T23:16:46.497" v="2753"/>
          <ac:picMkLst>
            <pc:docMk/>
            <pc:sldMk cId="193279280" sldId="395"/>
            <ac:picMk id="6" creationId="{BF66685C-A248-724E-B6EF-F1DB874C4FC3}"/>
          </ac:picMkLst>
        </pc:picChg>
        <pc:picChg chg="add mod">
          <ac:chgData name="jesshenricks@gmail.com" userId="eaec273a04e5dada" providerId="LiveId" clId="{B4BE6382-E6C3-7247-8A3A-91666B7D36FC}" dt="2021-11-30T23:16:46.497" v="2753"/>
          <ac:picMkLst>
            <pc:docMk/>
            <pc:sldMk cId="193279280" sldId="395"/>
            <ac:picMk id="7" creationId="{D1A8E3F6-1A54-1946-8E7B-F54FE69C2DD8}"/>
          </ac:picMkLst>
        </pc:picChg>
        <pc:picChg chg="add mod">
          <ac:chgData name="jesshenricks@gmail.com" userId="eaec273a04e5dada" providerId="LiveId" clId="{B4BE6382-E6C3-7247-8A3A-91666B7D36FC}" dt="2021-11-30T23:16:46.497" v="2753"/>
          <ac:picMkLst>
            <pc:docMk/>
            <pc:sldMk cId="193279280" sldId="395"/>
            <ac:picMk id="8" creationId="{FFEAA290-A7D6-B446-BFDB-9848EE69340F}"/>
          </ac:picMkLst>
        </pc:picChg>
        <pc:picChg chg="mod">
          <ac:chgData name="jesshenricks@gmail.com" userId="eaec273a04e5dada" providerId="LiveId" clId="{B4BE6382-E6C3-7247-8A3A-91666B7D36FC}" dt="2021-11-19T01:48:15.883" v="1441" actId="11530"/>
          <ac:picMkLst>
            <pc:docMk/>
            <pc:sldMk cId="193279280" sldId="395"/>
            <ac:picMk id="120" creationId="{00000000-0000-0000-0000-000000000000}"/>
          </ac:picMkLst>
        </pc:picChg>
      </pc:sldChg>
      <pc:sldChg chg="addSp delSp modSp add del mod modClrScheme chgLayout">
        <pc:chgData name="jesshenricks@gmail.com" userId="eaec273a04e5dada" providerId="LiveId" clId="{B4BE6382-E6C3-7247-8A3A-91666B7D36FC}" dt="2021-11-30T23:08:59.561" v="2638" actId="2696"/>
        <pc:sldMkLst>
          <pc:docMk/>
          <pc:sldMk cId="3383354412" sldId="396"/>
        </pc:sldMkLst>
        <pc:spChg chg="add del mod ord">
          <ac:chgData name="jesshenricks@gmail.com" userId="eaec273a04e5dada" providerId="LiveId" clId="{B4BE6382-E6C3-7247-8A3A-91666B7D36FC}" dt="2021-11-19T01:50:51.859" v="1533" actId="478"/>
          <ac:spMkLst>
            <pc:docMk/>
            <pc:sldMk cId="3383354412" sldId="396"/>
            <ac:spMk id="2" creationId="{BC3E68D6-5FB2-C746-AFCF-6BD9443DEBD5}"/>
          </ac:spMkLst>
        </pc:spChg>
        <pc:picChg chg="add mod">
          <ac:chgData name="jesshenricks@gmail.com" userId="eaec273a04e5dada" providerId="LiveId" clId="{B4BE6382-E6C3-7247-8A3A-91666B7D36FC}" dt="2021-11-30T23:16:50.349" v="2754"/>
          <ac:picMkLst>
            <pc:docMk/>
            <pc:sldMk cId="3383354412" sldId="396"/>
            <ac:picMk id="4" creationId="{3F42BEC7-6CBE-D644-A246-855C456F08B0}"/>
          </ac:picMkLst>
        </pc:picChg>
        <pc:picChg chg="add mod">
          <ac:chgData name="jesshenricks@gmail.com" userId="eaec273a04e5dada" providerId="LiveId" clId="{B4BE6382-E6C3-7247-8A3A-91666B7D36FC}" dt="2021-11-30T23:16:50.349" v="2754"/>
          <ac:picMkLst>
            <pc:docMk/>
            <pc:sldMk cId="3383354412" sldId="396"/>
            <ac:picMk id="5" creationId="{E2C53F99-C9DE-DB4F-B090-45072045D1BB}"/>
          </ac:picMkLst>
        </pc:picChg>
        <pc:picChg chg="add mod">
          <ac:chgData name="jesshenricks@gmail.com" userId="eaec273a04e5dada" providerId="LiveId" clId="{B4BE6382-E6C3-7247-8A3A-91666B7D36FC}" dt="2021-11-30T23:16:50.349" v="2754"/>
          <ac:picMkLst>
            <pc:docMk/>
            <pc:sldMk cId="3383354412" sldId="396"/>
            <ac:picMk id="6" creationId="{06A08A7E-7287-5549-AC4A-CA70B6851890}"/>
          </ac:picMkLst>
        </pc:picChg>
        <pc:picChg chg="mod">
          <ac:chgData name="jesshenricks@gmail.com" userId="eaec273a04e5dada" providerId="LiveId" clId="{B4BE6382-E6C3-7247-8A3A-91666B7D36FC}" dt="2021-11-19T01:50:45.054" v="1532" actId="1076"/>
          <ac:picMkLst>
            <pc:docMk/>
            <pc:sldMk cId="3383354412" sldId="396"/>
            <ac:picMk id="161" creationId="{00000000-0000-0000-0000-000000000000}"/>
          </ac:picMkLst>
        </pc:picChg>
      </pc:sldChg>
      <pc:sldChg chg="addSp delSp modSp add mod ord setBg modClrScheme delDesignElem chgLayout">
        <pc:chgData name="jesshenricks@gmail.com" userId="eaec273a04e5dada" providerId="LiveId" clId="{B4BE6382-E6C3-7247-8A3A-91666B7D36FC}" dt="2021-12-01T00:35:10.751" v="4536" actId="20578"/>
        <pc:sldMkLst>
          <pc:docMk/>
          <pc:sldMk cId="803135927" sldId="397"/>
        </pc:sldMkLst>
        <pc:spChg chg="add del mod ord">
          <ac:chgData name="jesshenricks@gmail.com" userId="eaec273a04e5dada" providerId="LiveId" clId="{B4BE6382-E6C3-7247-8A3A-91666B7D36FC}" dt="2021-11-30T23:31:19.504" v="3103" actId="478"/>
          <ac:spMkLst>
            <pc:docMk/>
            <pc:sldMk cId="803135927" sldId="397"/>
            <ac:spMk id="2" creationId="{D0A87E4C-9974-3943-91E0-0B012DE9AD07}"/>
          </ac:spMkLst>
        </pc:spChg>
        <pc:spChg chg="del">
          <ac:chgData name="jesshenricks@gmail.com" userId="eaec273a04e5dada" providerId="LiveId" clId="{B4BE6382-E6C3-7247-8A3A-91666B7D36FC}" dt="2021-11-30T23:27:10.389" v="2966"/>
          <ac:spMkLst>
            <pc:docMk/>
            <pc:sldMk cId="803135927" sldId="397"/>
            <ac:spMk id="71" creationId="{42A4FC2C-047E-45A5-965D-8E1E3BF09BC6}"/>
          </ac:spMkLst>
        </pc:spChg>
        <pc:picChg chg="add del mod">
          <ac:chgData name="jesshenricks@gmail.com" userId="eaec273a04e5dada" providerId="LiveId" clId="{B4BE6382-E6C3-7247-8A3A-91666B7D36FC}" dt="2021-12-01T00:34:58.315" v="4534" actId="478"/>
          <ac:picMkLst>
            <pc:docMk/>
            <pc:sldMk cId="803135927" sldId="397"/>
            <ac:picMk id="5" creationId="{E3FFDC65-81FA-D94A-8AE5-3BD668189B29}"/>
          </ac:picMkLst>
        </pc:picChg>
        <pc:picChg chg="add del">
          <ac:chgData name="jesshenricks@gmail.com" userId="eaec273a04e5dada" providerId="LiveId" clId="{B4BE6382-E6C3-7247-8A3A-91666B7D36FC}" dt="2021-11-30T23:31:15.453" v="3102" actId="478"/>
          <ac:picMkLst>
            <pc:docMk/>
            <pc:sldMk cId="803135927" sldId="397"/>
            <ac:picMk id="29698" creationId="{89E9984F-7599-5F4C-BDBE-1074A6DA38D4}"/>
          </ac:picMkLst>
        </pc:picChg>
      </pc:sldChg>
      <pc:sldChg chg="addSp delSp modSp add mod ord setBg modClrScheme delDesignElem chgLayout">
        <pc:chgData name="jesshenricks@gmail.com" userId="eaec273a04e5dada" providerId="LiveId" clId="{B4BE6382-E6C3-7247-8A3A-91666B7D36FC}" dt="2021-12-01T02:57:18.266" v="5960" actId="1076"/>
        <pc:sldMkLst>
          <pc:docMk/>
          <pc:sldMk cId="675328741" sldId="398"/>
        </pc:sldMkLst>
        <pc:spChg chg="mod ord">
          <ac:chgData name="jesshenricks@gmail.com" userId="eaec273a04e5dada" providerId="LiveId" clId="{B4BE6382-E6C3-7247-8A3A-91666B7D36FC}" dt="2021-12-01T02:57:18.266" v="5960" actId="1076"/>
          <ac:spMkLst>
            <pc:docMk/>
            <pc:sldMk cId="675328741" sldId="398"/>
            <ac:spMk id="2" creationId="{7C5F47D2-98AB-4E48-BDB2-B6125810E70D}"/>
          </ac:spMkLst>
        </pc:spChg>
        <pc:spChg chg="add mod ord">
          <ac:chgData name="jesshenricks@gmail.com" userId="eaec273a04e5dada" providerId="LiveId" clId="{B4BE6382-E6C3-7247-8A3A-91666B7D36FC}" dt="2021-11-30T23:32:37.134" v="3168" actId="20577"/>
          <ac:spMkLst>
            <pc:docMk/>
            <pc:sldMk cId="675328741" sldId="398"/>
            <ac:spMk id="3" creationId="{DD1A6B96-0243-EA40-B0C1-DD9770B4CA63}"/>
          </ac:spMkLst>
        </pc:spChg>
        <pc:spChg chg="del">
          <ac:chgData name="jesshenricks@gmail.com" userId="eaec273a04e5dada" providerId="LiveId" clId="{B4BE6382-E6C3-7247-8A3A-91666B7D36FC}" dt="2021-11-30T23:32:03.088" v="3108"/>
          <ac:spMkLst>
            <pc:docMk/>
            <pc:sldMk cId="675328741" sldId="398"/>
            <ac:spMk id="30" creationId="{7383B190-6BFB-422F-B667-06B7B25F096A}"/>
          </ac:spMkLst>
        </pc:spChg>
        <pc:picChg chg="mod">
          <ac:chgData name="jesshenricks@gmail.com" userId="eaec273a04e5dada" providerId="LiveId" clId="{B4BE6382-E6C3-7247-8A3A-91666B7D36FC}" dt="2021-12-01T02:56:34.799" v="5934"/>
          <ac:picMkLst>
            <pc:docMk/>
            <pc:sldMk cId="675328741" sldId="398"/>
            <ac:picMk id="6" creationId="{51B5AD45-BE5E-C145-AB7A-7992E5AE0410}"/>
          </ac:picMkLst>
        </pc:picChg>
        <pc:picChg chg="mod">
          <ac:chgData name="jesshenricks@gmail.com" userId="eaec273a04e5dada" providerId="LiveId" clId="{B4BE6382-E6C3-7247-8A3A-91666B7D36FC}" dt="2021-12-01T02:56:30.135" v="5933"/>
          <ac:picMkLst>
            <pc:docMk/>
            <pc:sldMk cId="675328741" sldId="398"/>
            <ac:picMk id="7" creationId="{8287EC51-D6D6-614F-AAD4-B55CD6B3F7F2}"/>
          </ac:picMkLst>
        </pc:picChg>
        <pc:picChg chg="add mod">
          <ac:chgData name="jesshenricks@gmail.com" userId="eaec273a04e5dada" providerId="LiveId" clId="{B4BE6382-E6C3-7247-8A3A-91666B7D36FC}" dt="2021-12-01T02:57:02.274" v="5940" actId="1076"/>
          <ac:picMkLst>
            <pc:docMk/>
            <pc:sldMk cId="675328741" sldId="398"/>
            <ac:picMk id="9" creationId="{8DA29A87-9670-864B-A317-163EA75FB400}"/>
          </ac:picMkLst>
        </pc:picChg>
        <pc:cxnChg chg="del">
          <ac:chgData name="jesshenricks@gmail.com" userId="eaec273a04e5dada" providerId="LiveId" clId="{B4BE6382-E6C3-7247-8A3A-91666B7D36FC}" dt="2021-11-30T23:32:03.088" v="3108"/>
          <ac:cxnSpMkLst>
            <pc:docMk/>
            <pc:sldMk cId="675328741" sldId="398"/>
            <ac:cxnSpMk id="32" creationId="{ED28E597-4AF8-4D69-A9AB-A1EDC6156B04}"/>
          </ac:cxnSpMkLst>
        </pc:cxnChg>
      </pc:sldChg>
      <pc:sldChg chg="addSp delSp modSp add mod ord modClrScheme chgLayout">
        <pc:chgData name="jesshenricks@gmail.com" userId="eaec273a04e5dada" providerId="LiveId" clId="{B4BE6382-E6C3-7247-8A3A-91666B7D36FC}" dt="2021-12-01T00:35:07.895" v="4535" actId="20578"/>
        <pc:sldMkLst>
          <pc:docMk/>
          <pc:sldMk cId="2102894022" sldId="399"/>
        </pc:sldMkLst>
        <pc:spChg chg="add del mod ord">
          <ac:chgData name="jesshenricks@gmail.com" userId="eaec273a04e5dada" providerId="LiveId" clId="{B4BE6382-E6C3-7247-8A3A-91666B7D36FC}" dt="2021-11-30T23:31:00.314" v="3100" actId="478"/>
          <ac:spMkLst>
            <pc:docMk/>
            <pc:sldMk cId="2102894022" sldId="399"/>
            <ac:spMk id="2" creationId="{612D2512-87C4-8849-830C-C018901FAEF5}"/>
          </ac:spMkLst>
        </pc:spChg>
        <pc:picChg chg="add mod">
          <ac:chgData name="jesshenricks@gmail.com" userId="eaec273a04e5dada" providerId="LiveId" clId="{B4BE6382-E6C3-7247-8A3A-91666B7D36FC}" dt="2021-11-30T23:30:49.449" v="3099"/>
          <ac:picMkLst>
            <pc:docMk/>
            <pc:sldMk cId="2102894022" sldId="399"/>
            <ac:picMk id="5" creationId="{4210B610-BE72-334D-BE22-C5DA012352A8}"/>
          </ac:picMkLst>
        </pc:picChg>
      </pc:sldChg>
      <pc:sldChg chg="modSp mod ord modNotesTx">
        <pc:chgData name="jesshenricks@gmail.com" userId="eaec273a04e5dada" providerId="LiveId" clId="{B4BE6382-E6C3-7247-8A3A-91666B7D36FC}" dt="2021-12-01T03:17:34.951" v="6946" actId="20577"/>
        <pc:sldMkLst>
          <pc:docMk/>
          <pc:sldMk cId="2385455169" sldId="510"/>
        </pc:sldMkLst>
        <pc:spChg chg="mod">
          <ac:chgData name="jesshenricks@gmail.com" userId="eaec273a04e5dada" providerId="LiveId" clId="{B4BE6382-E6C3-7247-8A3A-91666B7D36FC}" dt="2021-12-01T03:17:20.790" v="6943" actId="20577"/>
          <ac:spMkLst>
            <pc:docMk/>
            <pc:sldMk cId="2385455169" sldId="510"/>
            <ac:spMk id="5" creationId="{961E925F-7584-AB44-AE65-3948A73B16B4}"/>
          </ac:spMkLst>
        </pc:spChg>
        <pc:spChg chg="mod">
          <ac:chgData name="jesshenricks@gmail.com" userId="eaec273a04e5dada" providerId="LiveId" clId="{B4BE6382-E6C3-7247-8A3A-91666B7D36FC}" dt="2021-12-01T03:15:58.960" v="6899" actId="1076"/>
          <ac:spMkLst>
            <pc:docMk/>
            <pc:sldMk cId="2385455169" sldId="510"/>
            <ac:spMk id="10" creationId="{86D8C08E-83B9-FA4C-8B47-A3B971F3B687}"/>
          </ac:spMkLst>
        </pc:spChg>
      </pc:sldChg>
      <pc:sldChg chg="modNotesTx">
        <pc:chgData name="jesshenricks@gmail.com" userId="eaec273a04e5dada" providerId="LiveId" clId="{B4BE6382-E6C3-7247-8A3A-91666B7D36FC}" dt="2021-12-01T18:18:32.895" v="6948" actId="20577"/>
        <pc:sldMkLst>
          <pc:docMk/>
          <pc:sldMk cId="712982464" sldId="511"/>
        </pc:sldMkLst>
      </pc:sldChg>
      <pc:sldChg chg="modSp ord">
        <pc:chgData name="jesshenricks@gmail.com" userId="eaec273a04e5dada" providerId="LiveId" clId="{B4BE6382-E6C3-7247-8A3A-91666B7D36FC}" dt="2021-12-01T20:36:57.690" v="7512" actId="1076"/>
        <pc:sldMkLst>
          <pc:docMk/>
          <pc:sldMk cId="405135725" sldId="513"/>
        </pc:sldMkLst>
        <pc:picChg chg="mod">
          <ac:chgData name="jesshenricks@gmail.com" userId="eaec273a04e5dada" providerId="LiveId" clId="{B4BE6382-E6C3-7247-8A3A-91666B7D36FC}" dt="2021-12-01T20:36:57.690" v="7512" actId="1076"/>
          <ac:picMkLst>
            <pc:docMk/>
            <pc:sldMk cId="405135725" sldId="513"/>
            <ac:picMk id="3074" creationId="{D89DE644-36B9-794F-91DA-00D6B39F6117}"/>
          </ac:picMkLst>
        </pc:picChg>
      </pc:sldChg>
      <pc:sldChg chg="ord">
        <pc:chgData name="jesshenricks@gmail.com" userId="eaec273a04e5dada" providerId="LiveId" clId="{B4BE6382-E6C3-7247-8A3A-91666B7D36FC}" dt="2021-12-01T01:13:59.220" v="5095" actId="20578"/>
        <pc:sldMkLst>
          <pc:docMk/>
          <pc:sldMk cId="4125194144" sldId="514"/>
        </pc:sldMkLst>
      </pc:sldChg>
      <pc:sldChg chg="ord">
        <pc:chgData name="jesshenricks@gmail.com" userId="eaec273a04e5dada" providerId="LiveId" clId="{B4BE6382-E6C3-7247-8A3A-91666B7D36FC}" dt="2021-12-01T01:13:59.220" v="5095" actId="20578"/>
        <pc:sldMkLst>
          <pc:docMk/>
          <pc:sldMk cId="3483772219" sldId="515"/>
        </pc:sldMkLst>
      </pc:sldChg>
      <pc:sldChg chg="ord">
        <pc:chgData name="jesshenricks@gmail.com" userId="eaec273a04e5dada" providerId="LiveId" clId="{B4BE6382-E6C3-7247-8A3A-91666B7D36FC}" dt="2021-12-01T01:13:59.220" v="5095" actId="20578"/>
        <pc:sldMkLst>
          <pc:docMk/>
          <pc:sldMk cId="3099957063" sldId="516"/>
        </pc:sldMkLst>
      </pc:sldChg>
      <pc:sldChg chg="ord">
        <pc:chgData name="jesshenricks@gmail.com" userId="eaec273a04e5dada" providerId="LiveId" clId="{B4BE6382-E6C3-7247-8A3A-91666B7D36FC}" dt="2021-12-01T01:13:59.220" v="5095" actId="20578"/>
        <pc:sldMkLst>
          <pc:docMk/>
          <pc:sldMk cId="2568298908" sldId="517"/>
        </pc:sldMkLst>
      </pc:sldChg>
      <pc:sldChg chg="addSp delSp modSp mod modNotesTx">
        <pc:chgData name="jesshenricks@gmail.com" userId="eaec273a04e5dada" providerId="LiveId" clId="{B4BE6382-E6C3-7247-8A3A-91666B7D36FC}" dt="2021-12-01T01:21:16.072" v="5231" actId="20577"/>
        <pc:sldMkLst>
          <pc:docMk/>
          <pc:sldMk cId="2875477991" sldId="518"/>
        </pc:sldMkLst>
        <pc:spChg chg="mod">
          <ac:chgData name="jesshenricks@gmail.com" userId="eaec273a04e5dada" providerId="LiveId" clId="{B4BE6382-E6C3-7247-8A3A-91666B7D36FC}" dt="2021-12-01T01:20:14.262" v="5180" actId="14100"/>
          <ac:spMkLst>
            <pc:docMk/>
            <pc:sldMk cId="2875477991" sldId="518"/>
            <ac:spMk id="3" creationId="{E01A2125-75EE-C548-A82E-E35DA3298868}"/>
          </ac:spMkLst>
        </pc:spChg>
        <pc:spChg chg="add del mod">
          <ac:chgData name="jesshenricks@gmail.com" userId="eaec273a04e5dada" providerId="LiveId" clId="{B4BE6382-E6C3-7247-8A3A-91666B7D36FC}" dt="2021-11-30T23:40:08.085" v="3504" actId="931"/>
          <ac:spMkLst>
            <pc:docMk/>
            <pc:sldMk cId="2875477991" sldId="518"/>
            <ac:spMk id="5" creationId="{A84BC041-D3BD-6148-BEE5-1961CAE4761A}"/>
          </ac:spMkLst>
        </pc:spChg>
        <pc:spChg chg="add del mod">
          <ac:chgData name="jesshenricks@gmail.com" userId="eaec273a04e5dada" providerId="LiveId" clId="{B4BE6382-E6C3-7247-8A3A-91666B7D36FC}" dt="2021-11-30T23:40:50.607" v="3516" actId="931"/>
          <ac:spMkLst>
            <pc:docMk/>
            <pc:sldMk cId="2875477991" sldId="518"/>
            <ac:spMk id="10" creationId="{CF0158A7-6ED6-D140-B92A-02041C4B9BB4}"/>
          </ac:spMkLst>
        </pc:spChg>
        <pc:picChg chg="add del mod modCrop">
          <ac:chgData name="jesshenricks@gmail.com" userId="eaec273a04e5dada" providerId="LiveId" clId="{B4BE6382-E6C3-7247-8A3A-91666B7D36FC}" dt="2021-11-30T23:40:18.035" v="3508" actId="478"/>
          <ac:picMkLst>
            <pc:docMk/>
            <pc:sldMk cId="2875477991" sldId="518"/>
            <ac:picMk id="7" creationId="{323713E5-114D-9540-BBD4-71B2067D821E}"/>
          </ac:picMkLst>
        </pc:picChg>
        <pc:picChg chg="mod">
          <ac:chgData name="jesshenricks@gmail.com" userId="eaec273a04e5dada" providerId="LiveId" clId="{B4BE6382-E6C3-7247-8A3A-91666B7D36FC}" dt="2021-12-01T01:19:48.972" v="5175" actId="1035"/>
          <ac:picMkLst>
            <pc:docMk/>
            <pc:sldMk cId="2875477991" sldId="518"/>
            <ac:picMk id="8" creationId="{135C9073-0F32-2447-B22A-2BEAE203B26C}"/>
          </ac:picMkLst>
        </pc:picChg>
        <pc:picChg chg="del">
          <ac:chgData name="jesshenricks@gmail.com" userId="eaec273a04e5dada" providerId="LiveId" clId="{B4BE6382-E6C3-7247-8A3A-91666B7D36FC}" dt="2021-11-30T23:39:23.984" v="3503" actId="478"/>
          <ac:picMkLst>
            <pc:docMk/>
            <pc:sldMk cId="2875477991" sldId="518"/>
            <ac:picMk id="11" creationId="{F3566572-F8E3-E54E-9728-E3FC93E8AB44}"/>
          </ac:picMkLst>
        </pc:picChg>
        <pc:picChg chg="mod">
          <ac:chgData name="jesshenricks@gmail.com" userId="eaec273a04e5dada" providerId="LiveId" clId="{B4BE6382-E6C3-7247-8A3A-91666B7D36FC}" dt="2021-12-01T01:19:48.972" v="5175" actId="1035"/>
          <ac:picMkLst>
            <pc:docMk/>
            <pc:sldMk cId="2875477991" sldId="518"/>
            <ac:picMk id="12" creationId="{59BBFFDC-6423-374B-9DF9-FF8862162878}"/>
          </ac:picMkLst>
        </pc:picChg>
        <pc:picChg chg="mod">
          <ac:chgData name="jesshenricks@gmail.com" userId="eaec273a04e5dada" providerId="LiveId" clId="{B4BE6382-E6C3-7247-8A3A-91666B7D36FC}" dt="2021-12-01T01:19:54.826" v="5176" actId="1035"/>
          <ac:picMkLst>
            <pc:docMk/>
            <pc:sldMk cId="2875477991" sldId="518"/>
            <ac:picMk id="13" creationId="{C0C3F1E2-E77D-EC4F-ACE9-7C4B20BCAC64}"/>
          </ac:picMkLst>
        </pc:picChg>
        <pc:picChg chg="add del mod modCrop">
          <ac:chgData name="jesshenricks@gmail.com" userId="eaec273a04e5dada" providerId="LiveId" clId="{B4BE6382-E6C3-7247-8A3A-91666B7D36FC}" dt="2021-11-30T23:41:40.011" v="3529"/>
          <ac:picMkLst>
            <pc:docMk/>
            <pc:sldMk cId="2875477991" sldId="518"/>
            <ac:picMk id="16" creationId="{1F00F940-FFB2-3B40-87B3-6669228D4B52}"/>
          </ac:picMkLst>
        </pc:picChg>
      </pc:sldChg>
      <pc:sldChg chg="modSp mod">
        <pc:chgData name="jesshenricks@gmail.com" userId="eaec273a04e5dada" providerId="LiveId" clId="{B4BE6382-E6C3-7247-8A3A-91666B7D36FC}" dt="2021-12-01T00:50:01.705" v="4868" actId="3626"/>
        <pc:sldMkLst>
          <pc:docMk/>
          <pc:sldMk cId="2576627100" sldId="522"/>
        </pc:sldMkLst>
        <pc:spChg chg="mod">
          <ac:chgData name="jesshenricks@gmail.com" userId="eaec273a04e5dada" providerId="LiveId" clId="{B4BE6382-E6C3-7247-8A3A-91666B7D36FC}" dt="2021-12-01T00:50:01.705" v="4868" actId="3626"/>
          <ac:spMkLst>
            <pc:docMk/>
            <pc:sldMk cId="2576627100" sldId="522"/>
            <ac:spMk id="11" creationId="{7E4580D8-96E3-5F40-9B15-52D58BCECDA1}"/>
          </ac:spMkLst>
        </pc:spChg>
      </pc:sldChg>
      <pc:sldChg chg="modSp mod">
        <pc:chgData name="jesshenricks@gmail.com" userId="eaec273a04e5dada" providerId="LiveId" clId="{B4BE6382-E6C3-7247-8A3A-91666B7D36FC}" dt="2021-12-01T00:50:13.309" v="4869" actId="20577"/>
        <pc:sldMkLst>
          <pc:docMk/>
          <pc:sldMk cId="2033956087" sldId="524"/>
        </pc:sldMkLst>
        <pc:spChg chg="mod">
          <ac:chgData name="jesshenricks@gmail.com" userId="eaec273a04e5dada" providerId="LiveId" clId="{B4BE6382-E6C3-7247-8A3A-91666B7D36FC}" dt="2021-12-01T00:50:13.309" v="4869" actId="20577"/>
          <ac:spMkLst>
            <pc:docMk/>
            <pc:sldMk cId="2033956087" sldId="524"/>
            <ac:spMk id="8" creationId="{5B38DFE6-8A5D-BC42-880D-124042C133F0}"/>
          </ac:spMkLst>
        </pc:spChg>
      </pc:sldChg>
      <pc:sldChg chg="modNotesTx">
        <pc:chgData name="jesshenricks@gmail.com" userId="eaec273a04e5dada" providerId="LiveId" clId="{B4BE6382-E6C3-7247-8A3A-91666B7D36FC}" dt="2021-11-30T22:31:32.674" v="2301" actId="20577"/>
        <pc:sldMkLst>
          <pc:docMk/>
          <pc:sldMk cId="1222338150" sldId="534"/>
        </pc:sldMkLst>
      </pc:sldChg>
      <pc:sldChg chg="addSp delSp modSp mod modNotesTx">
        <pc:chgData name="jesshenricks@gmail.com" userId="eaec273a04e5dada" providerId="LiveId" clId="{B4BE6382-E6C3-7247-8A3A-91666B7D36FC}" dt="2021-12-01T01:23:22.524" v="5322" actId="20577"/>
        <pc:sldMkLst>
          <pc:docMk/>
          <pc:sldMk cId="319564229" sldId="547"/>
        </pc:sldMkLst>
        <pc:spChg chg="del">
          <ac:chgData name="jesshenricks@gmail.com" userId="eaec273a04e5dada" providerId="LiveId" clId="{B4BE6382-E6C3-7247-8A3A-91666B7D36FC}" dt="2021-12-01T01:21:46.112" v="5234" actId="478"/>
          <ac:spMkLst>
            <pc:docMk/>
            <pc:sldMk cId="319564229" sldId="547"/>
            <ac:spMk id="3" creationId="{E01A2125-75EE-C548-A82E-E35DA3298868}"/>
          </ac:spMkLst>
        </pc:spChg>
        <pc:spChg chg="add del mod">
          <ac:chgData name="jesshenricks@gmail.com" userId="eaec273a04e5dada" providerId="LiveId" clId="{B4BE6382-E6C3-7247-8A3A-91666B7D36FC}" dt="2021-12-01T01:21:49.664" v="5236" actId="478"/>
          <ac:spMkLst>
            <pc:docMk/>
            <pc:sldMk cId="319564229" sldId="547"/>
            <ac:spMk id="30" creationId="{20F0DCCA-1CF9-0A4C-A901-7FCC61F1AC41}"/>
          </ac:spMkLst>
        </pc:spChg>
        <pc:spChg chg="add mod">
          <ac:chgData name="jesshenricks@gmail.com" userId="eaec273a04e5dada" providerId="LiveId" clId="{B4BE6382-E6C3-7247-8A3A-91666B7D36FC}" dt="2021-12-01T01:23:08.759" v="5292" actId="20577"/>
          <ac:spMkLst>
            <pc:docMk/>
            <pc:sldMk cId="319564229" sldId="547"/>
            <ac:spMk id="31" creationId="{1C51D659-817B-DF43-8E1F-BB2CDAE7920B}"/>
          </ac:spMkLst>
        </pc:spChg>
        <pc:picChg chg="del">
          <ac:chgData name="jesshenricks@gmail.com" userId="eaec273a04e5dada" providerId="LiveId" clId="{B4BE6382-E6C3-7247-8A3A-91666B7D36FC}" dt="2021-12-01T01:21:41.864" v="5233" actId="478"/>
          <ac:picMkLst>
            <pc:docMk/>
            <pc:sldMk cId="319564229" sldId="547"/>
            <ac:picMk id="12" creationId="{59BBFFDC-6423-374B-9DF9-FF8862162878}"/>
          </ac:picMkLst>
        </pc:picChg>
        <pc:picChg chg="add mod">
          <ac:chgData name="jesshenricks@gmail.com" userId="eaec273a04e5dada" providerId="LiveId" clId="{B4BE6382-E6C3-7247-8A3A-91666B7D36FC}" dt="2021-12-01T01:22:43.272" v="5272" actId="1076"/>
          <ac:picMkLst>
            <pc:docMk/>
            <pc:sldMk cId="319564229" sldId="547"/>
            <ac:picMk id="32" creationId="{EEEEBF2C-06B2-834C-BE78-062009FE9149}"/>
          </ac:picMkLst>
        </pc:picChg>
        <pc:picChg chg="add del mod">
          <ac:chgData name="jesshenricks@gmail.com" userId="eaec273a04e5dada" providerId="LiveId" clId="{B4BE6382-E6C3-7247-8A3A-91666B7D36FC}" dt="2021-12-01T01:22:31.908" v="5270" actId="478"/>
          <ac:picMkLst>
            <pc:docMk/>
            <pc:sldMk cId="319564229" sldId="547"/>
            <ac:picMk id="33" creationId="{A8ED1DC1-6034-9245-B2AA-C3D2524A96A9}"/>
          </ac:picMkLst>
        </pc:picChg>
        <pc:picChg chg="add mod">
          <ac:chgData name="jesshenricks@gmail.com" userId="eaec273a04e5dada" providerId="LiveId" clId="{B4BE6382-E6C3-7247-8A3A-91666B7D36FC}" dt="2021-12-01T01:23:13.703" v="5293" actId="1076"/>
          <ac:picMkLst>
            <pc:docMk/>
            <pc:sldMk cId="319564229" sldId="547"/>
            <ac:picMk id="34" creationId="{43A6972C-220C-6744-914D-9BAF7C3AA34B}"/>
          </ac:picMkLst>
        </pc:picChg>
      </pc:sldChg>
      <pc:sldChg chg="addSp modSp mod">
        <pc:chgData name="jesshenricks@gmail.com" userId="eaec273a04e5dada" providerId="LiveId" clId="{B4BE6382-E6C3-7247-8A3A-91666B7D36FC}" dt="2021-12-01T01:14:31.916" v="5097" actId="1076"/>
        <pc:sldMkLst>
          <pc:docMk/>
          <pc:sldMk cId="3080436534" sldId="548"/>
        </pc:sldMkLst>
        <pc:spChg chg="mod">
          <ac:chgData name="jesshenricks@gmail.com" userId="eaec273a04e5dada" providerId="LiveId" clId="{B4BE6382-E6C3-7247-8A3A-91666B7D36FC}" dt="2021-12-01T01:14:31.916" v="5097" actId="1076"/>
          <ac:spMkLst>
            <pc:docMk/>
            <pc:sldMk cId="3080436534" sldId="548"/>
            <ac:spMk id="11" creationId="{7E4580D8-96E3-5F40-9B15-52D58BCECDA1}"/>
          </ac:spMkLst>
        </pc:spChg>
        <pc:spChg chg="mod">
          <ac:chgData name="jesshenricks@gmail.com" userId="eaec273a04e5dada" providerId="LiveId" clId="{B4BE6382-E6C3-7247-8A3A-91666B7D36FC}" dt="2021-11-16T02:14:31.782" v="1185" actId="242"/>
          <ac:spMkLst>
            <pc:docMk/>
            <pc:sldMk cId="3080436534" sldId="548"/>
            <ac:spMk id="13" creationId="{4B236830-ADAE-5344-90BB-FD0A8F26756D}"/>
          </ac:spMkLst>
        </pc:spChg>
        <pc:picChg chg="add mod">
          <ac:chgData name="jesshenricks@gmail.com" userId="eaec273a04e5dada" providerId="LiveId" clId="{B4BE6382-E6C3-7247-8A3A-91666B7D36FC}" dt="2021-11-30T22:32:22.153" v="2303"/>
          <ac:picMkLst>
            <pc:docMk/>
            <pc:sldMk cId="3080436534" sldId="548"/>
            <ac:picMk id="2" creationId="{47A8E338-2EC8-0B42-A577-55DFCD5F516A}"/>
          </ac:picMkLst>
        </pc:picChg>
        <pc:picChg chg="add mod">
          <ac:chgData name="jesshenricks@gmail.com" userId="eaec273a04e5dada" providerId="LiveId" clId="{B4BE6382-E6C3-7247-8A3A-91666B7D36FC}" dt="2021-11-16T02:13:23.480" v="1181" actId="1076"/>
          <ac:picMkLst>
            <pc:docMk/>
            <pc:sldMk cId="3080436534" sldId="548"/>
            <ac:picMk id="5" creationId="{3C60DF16-25E5-B544-AED4-72DA5D2FDDF2}"/>
          </ac:picMkLst>
        </pc:picChg>
      </pc:sldChg>
      <pc:sldChg chg="addSp delSp modSp mod modNotesTx">
        <pc:chgData name="jesshenricks@gmail.com" userId="eaec273a04e5dada" providerId="LiveId" clId="{B4BE6382-E6C3-7247-8A3A-91666B7D36FC}" dt="2021-12-01T01:26:08.272" v="5404" actId="20577"/>
        <pc:sldMkLst>
          <pc:docMk/>
          <pc:sldMk cId="3783042192" sldId="571"/>
        </pc:sldMkLst>
        <pc:spChg chg="del">
          <ac:chgData name="jesshenricks@gmail.com" userId="eaec273a04e5dada" providerId="LiveId" clId="{B4BE6382-E6C3-7247-8A3A-91666B7D36FC}" dt="2021-12-01T01:24:00.097" v="5327" actId="478"/>
          <ac:spMkLst>
            <pc:docMk/>
            <pc:sldMk cId="3783042192" sldId="571"/>
            <ac:spMk id="3" creationId="{E01A2125-75EE-C548-A82E-E35DA3298868}"/>
          </ac:spMkLst>
        </pc:spChg>
        <pc:spChg chg="add del mod">
          <ac:chgData name="jesshenricks@gmail.com" userId="eaec273a04e5dada" providerId="LiveId" clId="{B4BE6382-E6C3-7247-8A3A-91666B7D36FC}" dt="2021-12-01T01:24:03.548" v="5329" actId="478"/>
          <ac:spMkLst>
            <pc:docMk/>
            <pc:sldMk cId="3783042192" sldId="571"/>
            <ac:spMk id="11" creationId="{91367ACF-09AD-8D4B-84EF-24DBABFB3F3B}"/>
          </ac:spMkLst>
        </pc:spChg>
        <pc:spChg chg="add mod">
          <ac:chgData name="jesshenricks@gmail.com" userId="eaec273a04e5dada" providerId="LiveId" clId="{B4BE6382-E6C3-7247-8A3A-91666B7D36FC}" dt="2021-12-01T01:25:52.963" v="5358" actId="20577"/>
          <ac:spMkLst>
            <pc:docMk/>
            <pc:sldMk cId="3783042192" sldId="571"/>
            <ac:spMk id="15" creationId="{D53C1C94-8304-1E47-BF4C-D8C023DBC71C}"/>
          </ac:spMkLst>
        </pc:spChg>
        <pc:picChg chg="del">
          <ac:chgData name="jesshenricks@gmail.com" userId="eaec273a04e5dada" providerId="LiveId" clId="{B4BE6382-E6C3-7247-8A3A-91666B7D36FC}" dt="2021-12-01T01:23:57.181" v="5326" actId="478"/>
          <ac:picMkLst>
            <pc:docMk/>
            <pc:sldMk cId="3783042192" sldId="571"/>
            <ac:picMk id="8" creationId="{F04CFC92-8A1F-FF4D-B9D5-FDDE0ECA6288}"/>
          </ac:picMkLst>
        </pc:picChg>
        <pc:picChg chg="del">
          <ac:chgData name="jesshenricks@gmail.com" userId="eaec273a04e5dada" providerId="LiveId" clId="{B4BE6382-E6C3-7247-8A3A-91666B7D36FC}" dt="2021-12-01T01:23:56.343" v="5325" actId="478"/>
          <ac:picMkLst>
            <pc:docMk/>
            <pc:sldMk cId="3783042192" sldId="571"/>
            <ac:picMk id="12" creationId="{59BBFFDC-6423-374B-9DF9-FF8862162878}"/>
          </ac:picMkLst>
        </pc:picChg>
        <pc:picChg chg="add mod">
          <ac:chgData name="jesshenricks@gmail.com" userId="eaec273a04e5dada" providerId="LiveId" clId="{B4BE6382-E6C3-7247-8A3A-91666B7D36FC}" dt="2021-12-01T01:25:03.856" v="5353" actId="1076"/>
          <ac:picMkLst>
            <pc:docMk/>
            <pc:sldMk cId="3783042192" sldId="571"/>
            <ac:picMk id="17" creationId="{753328AF-9C90-A94A-8E0E-B63805AC33BA}"/>
          </ac:picMkLst>
        </pc:picChg>
        <pc:picChg chg="add mod">
          <ac:chgData name="jesshenricks@gmail.com" userId="eaec273a04e5dada" providerId="LiveId" clId="{B4BE6382-E6C3-7247-8A3A-91666B7D36FC}" dt="2021-12-01T01:25:56.867" v="5368" actId="1035"/>
          <ac:picMkLst>
            <pc:docMk/>
            <pc:sldMk cId="3783042192" sldId="571"/>
            <ac:picMk id="18" creationId="{041F1243-4538-C04E-BEE7-8762A8C0780F}"/>
          </ac:picMkLst>
        </pc:picChg>
      </pc:sldChg>
      <pc:sldChg chg="modSp mod">
        <pc:chgData name="jesshenricks@gmail.com" userId="eaec273a04e5dada" providerId="LiveId" clId="{B4BE6382-E6C3-7247-8A3A-91666B7D36FC}" dt="2021-12-01T01:33:21.349" v="5578" actId="14100"/>
        <pc:sldMkLst>
          <pc:docMk/>
          <pc:sldMk cId="3309290640" sldId="572"/>
        </pc:sldMkLst>
        <pc:spChg chg="mod">
          <ac:chgData name="jesshenricks@gmail.com" userId="eaec273a04e5dada" providerId="LiveId" clId="{B4BE6382-E6C3-7247-8A3A-91666B7D36FC}" dt="2021-11-16T00:54:17.337" v="857" actId="20577"/>
          <ac:spMkLst>
            <pc:docMk/>
            <pc:sldMk cId="3309290640" sldId="572"/>
            <ac:spMk id="2" creationId="{F7EDBAB8-EEBA-C44A-91DE-BDDA13087C48}"/>
          </ac:spMkLst>
        </pc:spChg>
        <pc:spChg chg="mod">
          <ac:chgData name="jesshenricks@gmail.com" userId="eaec273a04e5dada" providerId="LiveId" clId="{B4BE6382-E6C3-7247-8A3A-91666B7D36FC}" dt="2021-12-01T01:33:21.349" v="5578" actId="14100"/>
          <ac:spMkLst>
            <pc:docMk/>
            <pc:sldMk cId="3309290640" sldId="572"/>
            <ac:spMk id="3" creationId="{E01A2125-75EE-C548-A82E-E35DA3298868}"/>
          </ac:spMkLst>
        </pc:spChg>
        <pc:picChg chg="mod">
          <ac:chgData name="jesshenricks@gmail.com" userId="eaec273a04e5dada" providerId="LiveId" clId="{B4BE6382-E6C3-7247-8A3A-91666B7D36FC}" dt="2021-12-01T01:26:54.414" v="5418" actId="1076"/>
          <ac:picMkLst>
            <pc:docMk/>
            <pc:sldMk cId="3309290640" sldId="572"/>
            <ac:picMk id="9" creationId="{389473F6-D36D-914D-A15E-8AE159898C63}"/>
          </ac:picMkLst>
        </pc:picChg>
        <pc:picChg chg="mod">
          <ac:chgData name="jesshenricks@gmail.com" userId="eaec273a04e5dada" providerId="LiveId" clId="{B4BE6382-E6C3-7247-8A3A-91666B7D36FC}" dt="2021-12-01T01:26:51.902" v="5417" actId="1076"/>
          <ac:picMkLst>
            <pc:docMk/>
            <pc:sldMk cId="3309290640" sldId="572"/>
            <ac:picMk id="10" creationId="{ABD51B1B-ECAB-BE4D-BFE7-7F8DC329D3B2}"/>
          </ac:picMkLst>
        </pc:picChg>
        <pc:picChg chg="mod">
          <ac:chgData name="jesshenricks@gmail.com" userId="eaec273a04e5dada" providerId="LiveId" clId="{B4BE6382-E6C3-7247-8A3A-91666B7D36FC}" dt="2021-12-01T01:26:58.357" v="5419" actId="1076"/>
          <ac:picMkLst>
            <pc:docMk/>
            <pc:sldMk cId="3309290640" sldId="572"/>
            <ac:picMk id="11" creationId="{9088E05B-5199-904E-A682-4B27B31656D6}"/>
          </ac:picMkLst>
        </pc:picChg>
      </pc:sldChg>
      <pc:sldChg chg="modSp modNotesTx">
        <pc:chgData name="jesshenricks@gmail.com" userId="eaec273a04e5dada" providerId="LiveId" clId="{B4BE6382-E6C3-7247-8A3A-91666B7D36FC}" dt="2021-11-15T23:38:58.895" v="137" actId="1035"/>
        <pc:sldMkLst>
          <pc:docMk/>
          <pc:sldMk cId="2485537494" sldId="574"/>
        </pc:sldMkLst>
        <pc:picChg chg="mod">
          <ac:chgData name="jesshenricks@gmail.com" userId="eaec273a04e5dada" providerId="LiveId" clId="{B4BE6382-E6C3-7247-8A3A-91666B7D36FC}" dt="2021-11-15T23:37:12.231" v="9" actId="1036"/>
          <ac:picMkLst>
            <pc:docMk/>
            <pc:sldMk cId="2485537494" sldId="574"/>
            <ac:picMk id="15" creationId="{9F1FA839-13CB-784E-9E25-6F23C2A926A4}"/>
          </ac:picMkLst>
        </pc:picChg>
        <pc:picChg chg="mod">
          <ac:chgData name="jesshenricks@gmail.com" userId="eaec273a04e5dada" providerId="LiveId" clId="{B4BE6382-E6C3-7247-8A3A-91666B7D36FC}" dt="2021-11-15T23:37:25.448" v="20" actId="1035"/>
          <ac:picMkLst>
            <pc:docMk/>
            <pc:sldMk cId="2485537494" sldId="574"/>
            <ac:picMk id="16" creationId="{589A09D6-CD93-8541-A1E5-37A8A161FF31}"/>
          </ac:picMkLst>
        </pc:picChg>
        <pc:picChg chg="mod">
          <ac:chgData name="jesshenricks@gmail.com" userId="eaec273a04e5dada" providerId="LiveId" clId="{B4BE6382-E6C3-7247-8A3A-91666B7D36FC}" dt="2021-11-15T23:37:12.231" v="9" actId="1036"/>
          <ac:picMkLst>
            <pc:docMk/>
            <pc:sldMk cId="2485537494" sldId="574"/>
            <ac:picMk id="17" creationId="{34AF534E-1890-9D47-B6B2-85042DF2D3FA}"/>
          </ac:picMkLst>
        </pc:picChg>
        <pc:picChg chg="mod">
          <ac:chgData name="jesshenricks@gmail.com" userId="eaec273a04e5dada" providerId="LiveId" clId="{B4BE6382-E6C3-7247-8A3A-91666B7D36FC}" dt="2021-11-15T23:37:12.231" v="9" actId="1036"/>
          <ac:picMkLst>
            <pc:docMk/>
            <pc:sldMk cId="2485537494" sldId="574"/>
            <ac:picMk id="18" creationId="{682B53CF-F2B0-4849-B7B1-B8093D51C267}"/>
          </ac:picMkLst>
        </pc:picChg>
        <pc:picChg chg="mod">
          <ac:chgData name="jesshenricks@gmail.com" userId="eaec273a04e5dada" providerId="LiveId" clId="{B4BE6382-E6C3-7247-8A3A-91666B7D36FC}" dt="2021-11-15T23:37:25.448" v="20" actId="1035"/>
          <ac:picMkLst>
            <pc:docMk/>
            <pc:sldMk cId="2485537494" sldId="574"/>
            <ac:picMk id="19" creationId="{A72A588F-0D48-F94A-A611-4F5657CD632A}"/>
          </ac:picMkLst>
        </pc:picChg>
        <pc:picChg chg="mod">
          <ac:chgData name="jesshenricks@gmail.com" userId="eaec273a04e5dada" providerId="LiveId" clId="{B4BE6382-E6C3-7247-8A3A-91666B7D36FC}" dt="2021-11-15T23:37:25.448" v="20" actId="1035"/>
          <ac:picMkLst>
            <pc:docMk/>
            <pc:sldMk cId="2485537494" sldId="574"/>
            <ac:picMk id="30" creationId="{E4A727BC-582C-F84E-953F-98781E41917A}"/>
          </ac:picMkLst>
        </pc:picChg>
        <pc:picChg chg="mod">
          <ac:chgData name="jesshenricks@gmail.com" userId="eaec273a04e5dada" providerId="LiveId" clId="{B4BE6382-E6C3-7247-8A3A-91666B7D36FC}" dt="2021-11-15T23:37:25.448" v="20" actId="1035"/>
          <ac:picMkLst>
            <pc:docMk/>
            <pc:sldMk cId="2485537494" sldId="574"/>
            <ac:picMk id="31" creationId="{D8EB2ACE-4EBA-F84B-8CDD-F6344B54FD7E}"/>
          </ac:picMkLst>
        </pc:picChg>
        <pc:picChg chg="mod">
          <ac:chgData name="jesshenricks@gmail.com" userId="eaec273a04e5dada" providerId="LiveId" clId="{B4BE6382-E6C3-7247-8A3A-91666B7D36FC}" dt="2021-11-15T23:37:12.231" v="9" actId="1036"/>
          <ac:picMkLst>
            <pc:docMk/>
            <pc:sldMk cId="2485537494" sldId="574"/>
            <ac:picMk id="32" creationId="{E399CFB4-BD2C-CE49-9F09-6DAF8CFEE253}"/>
          </ac:picMkLst>
        </pc:picChg>
        <pc:picChg chg="mod">
          <ac:chgData name="jesshenricks@gmail.com" userId="eaec273a04e5dada" providerId="LiveId" clId="{B4BE6382-E6C3-7247-8A3A-91666B7D36FC}" dt="2021-11-15T23:38:58.895" v="137" actId="1035"/>
          <ac:picMkLst>
            <pc:docMk/>
            <pc:sldMk cId="2485537494" sldId="574"/>
            <ac:picMk id="3074" creationId="{0F53F3A8-4591-0F40-AA89-5057AE607DFD}"/>
          </ac:picMkLst>
        </pc:picChg>
      </pc:sldChg>
      <pc:sldChg chg="addSp delSp modSp add mod modAnim modNotesTx">
        <pc:chgData name="jesshenricks@gmail.com" userId="eaec273a04e5dada" providerId="LiveId" clId="{B4BE6382-E6C3-7247-8A3A-91666B7D36FC}" dt="2021-11-16T00:05:23.332" v="245" actId="20577"/>
        <pc:sldMkLst>
          <pc:docMk/>
          <pc:sldMk cId="690911591" sldId="575"/>
        </pc:sldMkLst>
        <pc:spChg chg="mod">
          <ac:chgData name="jesshenricks@gmail.com" userId="eaec273a04e5dada" providerId="LiveId" clId="{B4BE6382-E6C3-7247-8A3A-91666B7D36FC}" dt="2021-11-16T00:01:36.374" v="161" actId="27636"/>
          <ac:spMkLst>
            <pc:docMk/>
            <pc:sldMk cId="690911591" sldId="575"/>
            <ac:spMk id="8" creationId="{84570216-F84A-F540-AED3-B29B1B97F053}"/>
          </ac:spMkLst>
        </pc:spChg>
        <pc:spChg chg="add mod">
          <ac:chgData name="jesshenricks@gmail.com" userId="eaec273a04e5dada" providerId="LiveId" clId="{B4BE6382-E6C3-7247-8A3A-91666B7D36FC}" dt="2021-11-16T00:05:23.332" v="245" actId="20577"/>
          <ac:spMkLst>
            <pc:docMk/>
            <pc:sldMk cId="690911591" sldId="575"/>
            <ac:spMk id="10" creationId="{2E5B2FED-392C-B640-858E-A26B568010E3}"/>
          </ac:spMkLst>
        </pc:spChg>
        <pc:picChg chg="del">
          <ac:chgData name="jesshenricks@gmail.com" userId="eaec273a04e5dada" providerId="LiveId" clId="{B4BE6382-E6C3-7247-8A3A-91666B7D36FC}" dt="2021-11-15T23:41:27.266" v="152" actId="478"/>
          <ac:picMkLst>
            <pc:docMk/>
            <pc:sldMk cId="690911591" sldId="575"/>
            <ac:picMk id="7" creationId="{166E5882-1DE3-0047-952E-6DA02B508A6A}"/>
          </ac:picMkLst>
        </pc:picChg>
        <pc:picChg chg="add mod">
          <ac:chgData name="jesshenricks@gmail.com" userId="eaec273a04e5dada" providerId="LiveId" clId="{B4BE6382-E6C3-7247-8A3A-91666B7D36FC}" dt="2021-11-15T23:41:27.663" v="153"/>
          <ac:picMkLst>
            <pc:docMk/>
            <pc:sldMk cId="690911591" sldId="575"/>
            <ac:picMk id="9" creationId="{22CA27C9-0A6F-DE46-92DA-0B4E3044927F}"/>
          </ac:picMkLst>
        </pc:picChg>
      </pc:sldChg>
      <pc:sldChg chg="addSp delSp modSp add mod modAnim modNotesTx">
        <pc:chgData name="jesshenricks@gmail.com" userId="eaec273a04e5dada" providerId="LiveId" clId="{B4BE6382-E6C3-7247-8A3A-91666B7D36FC}" dt="2021-11-16T00:05:27.252" v="246"/>
        <pc:sldMkLst>
          <pc:docMk/>
          <pc:sldMk cId="1459179932" sldId="576"/>
        </pc:sldMkLst>
        <pc:spChg chg="mod">
          <ac:chgData name="jesshenricks@gmail.com" userId="eaec273a04e5dada" providerId="LiveId" clId="{B4BE6382-E6C3-7247-8A3A-91666B7D36FC}" dt="2021-11-16T00:02:56.297" v="189" actId="27636"/>
          <ac:spMkLst>
            <pc:docMk/>
            <pc:sldMk cId="1459179932" sldId="576"/>
            <ac:spMk id="6" creationId="{611214DD-99A0-974D-8537-E764E6ED172B}"/>
          </ac:spMkLst>
        </pc:spChg>
        <pc:spChg chg="mod">
          <ac:chgData name="jesshenricks@gmail.com" userId="eaec273a04e5dada" providerId="LiveId" clId="{B4BE6382-E6C3-7247-8A3A-91666B7D36FC}" dt="2021-11-16T00:04:19.779" v="210" actId="27636"/>
          <ac:spMkLst>
            <pc:docMk/>
            <pc:sldMk cId="1459179932" sldId="576"/>
            <ac:spMk id="8" creationId="{84570216-F84A-F540-AED3-B29B1B97F053}"/>
          </ac:spMkLst>
        </pc:spChg>
        <pc:spChg chg="add mod">
          <ac:chgData name="jesshenricks@gmail.com" userId="eaec273a04e5dada" providerId="LiveId" clId="{B4BE6382-E6C3-7247-8A3A-91666B7D36FC}" dt="2021-11-16T00:05:27.252" v="246"/>
          <ac:spMkLst>
            <pc:docMk/>
            <pc:sldMk cId="1459179932" sldId="576"/>
            <ac:spMk id="10" creationId="{87180E82-1DAA-E44B-9847-6B1C303F7523}"/>
          </ac:spMkLst>
        </pc:spChg>
        <pc:spChg chg="del">
          <ac:chgData name="jesshenricks@gmail.com" userId="eaec273a04e5dada" providerId="LiveId" clId="{B4BE6382-E6C3-7247-8A3A-91666B7D36FC}" dt="2021-11-16T00:04:08.947" v="207" actId="478"/>
          <ac:spMkLst>
            <pc:docMk/>
            <pc:sldMk cId="1459179932" sldId="576"/>
            <ac:spMk id="402" creationId="{00000000-0000-0000-0000-000000000000}"/>
          </ac:spMkLst>
        </pc:spChg>
        <pc:picChg chg="add del mod">
          <ac:chgData name="jesshenricks@gmail.com" userId="eaec273a04e5dada" providerId="LiveId" clId="{B4BE6382-E6C3-7247-8A3A-91666B7D36FC}" dt="2021-11-16T00:04:05.465" v="205" actId="478"/>
          <ac:picMkLst>
            <pc:docMk/>
            <pc:sldMk cId="1459179932" sldId="576"/>
            <ac:picMk id="7" creationId="{B3C2A1EE-33C5-624F-BB9E-0EB16E96A1F0}"/>
          </ac:picMkLst>
        </pc:picChg>
        <pc:picChg chg="del">
          <ac:chgData name="jesshenricks@gmail.com" userId="eaec273a04e5dada" providerId="LiveId" clId="{B4BE6382-E6C3-7247-8A3A-91666B7D36FC}" dt="2021-11-16T00:02:36.203" v="168" actId="478"/>
          <ac:picMkLst>
            <pc:docMk/>
            <pc:sldMk cId="1459179932" sldId="576"/>
            <ac:picMk id="9" creationId="{22CA27C9-0A6F-DE46-92DA-0B4E3044927F}"/>
          </ac:picMkLst>
        </pc:picChg>
        <pc:picChg chg="add mod">
          <ac:chgData name="jesshenricks@gmail.com" userId="eaec273a04e5dada" providerId="LiveId" clId="{B4BE6382-E6C3-7247-8A3A-91666B7D36FC}" dt="2021-11-16T00:04:21.388" v="211" actId="1076"/>
          <ac:picMkLst>
            <pc:docMk/>
            <pc:sldMk cId="1459179932" sldId="576"/>
            <ac:picMk id="4098" creationId="{C27608F9-7F9A-4D40-B37C-58417698D7C7}"/>
          </ac:picMkLst>
        </pc:picChg>
      </pc:sldChg>
      <pc:sldChg chg="addSp delSp modSp add mod modAnim chgLayout modNotesTx">
        <pc:chgData name="jesshenricks@gmail.com" userId="eaec273a04e5dada" providerId="LiveId" clId="{B4BE6382-E6C3-7247-8A3A-91666B7D36FC}" dt="2021-11-16T00:38:28.487" v="544" actId="1076"/>
        <pc:sldMkLst>
          <pc:docMk/>
          <pc:sldMk cId="3286702795" sldId="577"/>
        </pc:sldMkLst>
        <pc:spChg chg="mod ord">
          <ac:chgData name="jesshenricks@gmail.com" userId="eaec273a04e5dada" providerId="LiveId" clId="{B4BE6382-E6C3-7247-8A3A-91666B7D36FC}" dt="2021-11-16T00:37:15.665" v="532" actId="20577"/>
          <ac:spMkLst>
            <pc:docMk/>
            <pc:sldMk cId="3286702795" sldId="577"/>
            <ac:spMk id="2" creationId="{380B9D96-3C4E-3846-BB35-0C62B78A3A58}"/>
          </ac:spMkLst>
        </pc:spChg>
        <pc:spChg chg="add del mod">
          <ac:chgData name="jesshenricks@gmail.com" userId="eaec273a04e5dada" providerId="LiveId" clId="{B4BE6382-E6C3-7247-8A3A-91666B7D36FC}" dt="2021-11-16T00:37:07.451" v="530" actId="478"/>
          <ac:spMkLst>
            <pc:docMk/>
            <pc:sldMk cId="3286702795" sldId="577"/>
            <ac:spMk id="7" creationId="{4D1F231E-F6D8-694D-81C2-A4C3B6EC5C7F}"/>
          </ac:spMkLst>
        </pc:spChg>
        <pc:spChg chg="mod">
          <ac:chgData name="jesshenricks@gmail.com" userId="eaec273a04e5dada" providerId="LiveId" clId="{B4BE6382-E6C3-7247-8A3A-91666B7D36FC}" dt="2021-11-16T00:29:52.900" v="364" actId="1076"/>
          <ac:spMkLst>
            <pc:docMk/>
            <pc:sldMk cId="3286702795" sldId="577"/>
            <ac:spMk id="8" creationId="{E97EAD37-097F-DE4D-8348-41B549220137}"/>
          </ac:spMkLst>
        </pc:spChg>
        <pc:spChg chg="del">
          <ac:chgData name="jesshenricks@gmail.com" userId="eaec273a04e5dada" providerId="LiveId" clId="{B4BE6382-E6C3-7247-8A3A-91666B7D36FC}" dt="2021-11-16T00:28:34.080" v="317" actId="478"/>
          <ac:spMkLst>
            <pc:docMk/>
            <pc:sldMk cId="3286702795" sldId="577"/>
            <ac:spMk id="9" creationId="{4B8C6C78-755E-F24F-9B9C-AE8E5B9A8F94}"/>
          </ac:spMkLst>
        </pc:spChg>
        <pc:spChg chg="add mod">
          <ac:chgData name="jesshenricks@gmail.com" userId="eaec273a04e5dada" providerId="LiveId" clId="{B4BE6382-E6C3-7247-8A3A-91666B7D36FC}" dt="2021-11-16T00:30:39.507" v="404" actId="1035"/>
          <ac:spMkLst>
            <pc:docMk/>
            <pc:sldMk cId="3286702795" sldId="577"/>
            <ac:spMk id="12" creationId="{9A3184FC-A81C-704B-8DDC-117AAFFCDCC0}"/>
          </ac:spMkLst>
        </pc:spChg>
        <pc:spChg chg="add mod">
          <ac:chgData name="jesshenricks@gmail.com" userId="eaec273a04e5dada" providerId="LiveId" clId="{B4BE6382-E6C3-7247-8A3A-91666B7D36FC}" dt="2021-11-16T00:31:21.767" v="408"/>
          <ac:spMkLst>
            <pc:docMk/>
            <pc:sldMk cId="3286702795" sldId="577"/>
            <ac:spMk id="13" creationId="{BAD95D08-44AE-A94A-B23A-10C6811D969A}"/>
          </ac:spMkLst>
        </pc:spChg>
        <pc:spChg chg="add mod">
          <ac:chgData name="jesshenricks@gmail.com" userId="eaec273a04e5dada" providerId="LiveId" clId="{B4BE6382-E6C3-7247-8A3A-91666B7D36FC}" dt="2021-11-16T00:37:07.922" v="531"/>
          <ac:spMkLst>
            <pc:docMk/>
            <pc:sldMk cId="3286702795" sldId="577"/>
            <ac:spMk id="14" creationId="{A2477CD4-2375-5F4B-9681-9EAAE7491511}"/>
          </ac:spMkLst>
        </pc:spChg>
        <pc:spChg chg="del">
          <ac:chgData name="jesshenricks@gmail.com" userId="eaec273a04e5dada" providerId="LiveId" clId="{B4BE6382-E6C3-7247-8A3A-91666B7D36FC}" dt="2021-11-16T00:29:17.864" v="339" actId="478"/>
          <ac:spMkLst>
            <pc:docMk/>
            <pc:sldMk cId="3286702795" sldId="577"/>
            <ac:spMk id="1402" creationId="{00000000-0000-0000-0000-000000000000}"/>
          </ac:spMkLst>
        </pc:spChg>
        <pc:picChg chg="add mod">
          <ac:chgData name="jesshenricks@gmail.com" userId="eaec273a04e5dada" providerId="LiveId" clId="{B4BE6382-E6C3-7247-8A3A-91666B7D36FC}" dt="2021-11-16T00:30:18.730" v="373" actId="1076"/>
          <ac:picMkLst>
            <pc:docMk/>
            <pc:sldMk cId="3286702795" sldId="577"/>
            <ac:picMk id="10" creationId="{8C2CF6F8-D788-F445-85E2-1001D0BE840B}"/>
          </ac:picMkLst>
        </pc:picChg>
        <pc:picChg chg="add mod">
          <ac:chgData name="jesshenricks@gmail.com" userId="eaec273a04e5dada" providerId="LiveId" clId="{B4BE6382-E6C3-7247-8A3A-91666B7D36FC}" dt="2021-11-16T00:30:10.399" v="370" actId="1076"/>
          <ac:picMkLst>
            <pc:docMk/>
            <pc:sldMk cId="3286702795" sldId="577"/>
            <ac:picMk id="11" creationId="{1F9C8DD5-B17B-7646-B966-1B14967E1329}"/>
          </ac:picMkLst>
        </pc:picChg>
        <pc:picChg chg="add mod">
          <ac:chgData name="jesshenricks@gmail.com" userId="eaec273a04e5dada" providerId="LiveId" clId="{B4BE6382-E6C3-7247-8A3A-91666B7D36FC}" dt="2021-11-16T00:38:28.487" v="544" actId="1076"/>
          <ac:picMkLst>
            <pc:docMk/>
            <pc:sldMk cId="3286702795" sldId="577"/>
            <ac:picMk id="15" creationId="{4430F311-7ED5-684E-9454-B69121F14732}"/>
          </ac:picMkLst>
        </pc:picChg>
        <pc:picChg chg="add mod">
          <ac:chgData name="jesshenricks@gmail.com" userId="eaec273a04e5dada" providerId="LiveId" clId="{B4BE6382-E6C3-7247-8A3A-91666B7D36FC}" dt="2021-11-16T00:38:18.059" v="541" actId="1076"/>
          <ac:picMkLst>
            <pc:docMk/>
            <pc:sldMk cId="3286702795" sldId="577"/>
            <ac:picMk id="16" creationId="{2D1895B9-19EA-484E-9C08-D6F0B39A7643}"/>
          </ac:picMkLst>
        </pc:picChg>
        <pc:picChg chg="del">
          <ac:chgData name="jesshenricks@gmail.com" userId="eaec273a04e5dada" providerId="LiveId" clId="{B4BE6382-E6C3-7247-8A3A-91666B7D36FC}" dt="2021-11-16T00:29:15.926" v="338" actId="478"/>
          <ac:picMkLst>
            <pc:docMk/>
            <pc:sldMk cId="3286702795" sldId="577"/>
            <ac:picMk id="1401" creationId="{00000000-0000-0000-0000-000000000000}"/>
          </ac:picMkLst>
        </pc:picChg>
      </pc:sldChg>
      <pc:sldChg chg="addSp delSp modSp add mod delAnim modAnim modNotesTx">
        <pc:chgData name="jesshenricks@gmail.com" userId="eaec273a04e5dada" providerId="LiveId" clId="{B4BE6382-E6C3-7247-8A3A-91666B7D36FC}" dt="2021-11-16T00:48:51.180" v="683" actId="478"/>
        <pc:sldMkLst>
          <pc:docMk/>
          <pc:sldMk cId="1494346253" sldId="578"/>
        </pc:sldMkLst>
        <pc:spChg chg="mod">
          <ac:chgData name="jesshenricks@gmail.com" userId="eaec273a04e5dada" providerId="LiveId" clId="{B4BE6382-E6C3-7247-8A3A-91666B7D36FC}" dt="2021-11-16T00:37:19.392" v="533" actId="20577"/>
          <ac:spMkLst>
            <pc:docMk/>
            <pc:sldMk cId="1494346253" sldId="578"/>
            <ac:spMk id="2" creationId="{380B9D96-3C4E-3846-BB35-0C62B78A3A58}"/>
          </ac:spMkLst>
        </pc:spChg>
        <pc:spChg chg="del mod">
          <ac:chgData name="jesshenricks@gmail.com" userId="eaec273a04e5dada" providerId="LiveId" clId="{B4BE6382-E6C3-7247-8A3A-91666B7D36FC}" dt="2021-11-16T00:36:56.216" v="526" actId="478"/>
          <ac:spMkLst>
            <pc:docMk/>
            <pc:sldMk cId="1494346253" sldId="578"/>
            <ac:spMk id="7" creationId="{4D1F231E-F6D8-694D-81C2-A4C3B6EC5C7F}"/>
          </ac:spMkLst>
        </pc:spChg>
        <pc:spChg chg="del mod">
          <ac:chgData name="jesshenricks@gmail.com" userId="eaec273a04e5dada" providerId="LiveId" clId="{B4BE6382-E6C3-7247-8A3A-91666B7D36FC}" dt="2021-11-16T00:32:31.489" v="436" actId="478"/>
          <ac:spMkLst>
            <pc:docMk/>
            <pc:sldMk cId="1494346253" sldId="578"/>
            <ac:spMk id="8" creationId="{E97EAD37-097F-DE4D-8348-41B549220137}"/>
          </ac:spMkLst>
        </pc:spChg>
        <pc:spChg chg="del">
          <ac:chgData name="jesshenricks@gmail.com" userId="eaec273a04e5dada" providerId="LiveId" clId="{B4BE6382-E6C3-7247-8A3A-91666B7D36FC}" dt="2021-11-16T00:32:27.116" v="433" actId="478"/>
          <ac:spMkLst>
            <pc:docMk/>
            <pc:sldMk cId="1494346253" sldId="578"/>
            <ac:spMk id="12" creationId="{9A3184FC-A81C-704B-8DDC-117AAFFCDCC0}"/>
          </ac:spMkLst>
        </pc:spChg>
        <pc:spChg chg="add mod">
          <ac:chgData name="jesshenricks@gmail.com" userId="eaec273a04e5dada" providerId="LiveId" clId="{B4BE6382-E6C3-7247-8A3A-91666B7D36FC}" dt="2021-11-16T00:37:03.079" v="529"/>
          <ac:spMkLst>
            <pc:docMk/>
            <pc:sldMk cId="1494346253" sldId="578"/>
            <ac:spMk id="16" creationId="{2852D6EF-D401-D542-840D-81EED0E2B263}"/>
          </ac:spMkLst>
        </pc:spChg>
        <pc:picChg chg="add mod">
          <ac:chgData name="jesshenricks@gmail.com" userId="eaec273a04e5dada" providerId="LiveId" clId="{B4BE6382-E6C3-7247-8A3A-91666B7D36FC}" dt="2021-11-16T00:32:43.359" v="441" actId="1076"/>
          <ac:picMkLst>
            <pc:docMk/>
            <pc:sldMk cId="1494346253" sldId="578"/>
            <ac:picMk id="9" creationId="{6A675173-34F2-0248-A1E9-12A226BDBDB1}"/>
          </ac:picMkLst>
        </pc:picChg>
        <pc:picChg chg="del">
          <ac:chgData name="jesshenricks@gmail.com" userId="eaec273a04e5dada" providerId="LiveId" clId="{B4BE6382-E6C3-7247-8A3A-91666B7D36FC}" dt="2021-11-16T00:32:32.576" v="437" actId="478"/>
          <ac:picMkLst>
            <pc:docMk/>
            <pc:sldMk cId="1494346253" sldId="578"/>
            <ac:picMk id="10" creationId="{8C2CF6F8-D788-F445-85E2-1001D0BE840B}"/>
          </ac:picMkLst>
        </pc:picChg>
        <pc:picChg chg="del">
          <ac:chgData name="jesshenricks@gmail.com" userId="eaec273a04e5dada" providerId="LiveId" clId="{B4BE6382-E6C3-7247-8A3A-91666B7D36FC}" dt="2021-11-16T00:32:26.401" v="432" actId="478"/>
          <ac:picMkLst>
            <pc:docMk/>
            <pc:sldMk cId="1494346253" sldId="578"/>
            <ac:picMk id="11" creationId="{1F9C8DD5-B17B-7646-B966-1B14967E1329}"/>
          </ac:picMkLst>
        </pc:picChg>
        <pc:picChg chg="add mod modCrop">
          <ac:chgData name="jesshenricks@gmail.com" userId="eaec273a04e5dada" providerId="LiveId" clId="{B4BE6382-E6C3-7247-8A3A-91666B7D36FC}" dt="2021-11-16T00:33:44.839" v="503" actId="1036"/>
          <ac:picMkLst>
            <pc:docMk/>
            <pc:sldMk cId="1494346253" sldId="578"/>
            <ac:picMk id="14" creationId="{235D67A6-391A-B04D-9754-ADCE69DAEC5E}"/>
          </ac:picMkLst>
        </pc:picChg>
        <pc:picChg chg="add del mod">
          <ac:chgData name="jesshenricks@gmail.com" userId="eaec273a04e5dada" providerId="LiveId" clId="{B4BE6382-E6C3-7247-8A3A-91666B7D36FC}" dt="2021-11-16T00:36:57.849" v="528"/>
          <ac:picMkLst>
            <pc:docMk/>
            <pc:sldMk cId="1494346253" sldId="578"/>
            <ac:picMk id="15" creationId="{863FA516-87C3-B045-8A80-4E58B7EBC78C}"/>
          </ac:picMkLst>
        </pc:picChg>
        <pc:picChg chg="add del mod">
          <ac:chgData name="jesshenricks@gmail.com" userId="eaec273a04e5dada" providerId="LiveId" clId="{B4BE6382-E6C3-7247-8A3A-91666B7D36FC}" dt="2021-11-16T00:48:51.180" v="683" actId="478"/>
          <ac:picMkLst>
            <pc:docMk/>
            <pc:sldMk cId="1494346253" sldId="578"/>
            <ac:picMk id="17" creationId="{1A783B25-86D8-CE49-BFAD-4207AC35D877}"/>
          </ac:picMkLst>
        </pc:picChg>
        <pc:picChg chg="add del mod">
          <ac:chgData name="jesshenricks@gmail.com" userId="eaec273a04e5dada" providerId="LiveId" clId="{B4BE6382-E6C3-7247-8A3A-91666B7D36FC}" dt="2021-11-16T00:48:49.800" v="682" actId="478"/>
          <ac:picMkLst>
            <pc:docMk/>
            <pc:sldMk cId="1494346253" sldId="578"/>
            <ac:picMk id="18" creationId="{075BEEA6-BF7B-384E-8DA3-16BF04BB1113}"/>
          </ac:picMkLst>
        </pc:picChg>
      </pc:sldChg>
      <pc:sldChg chg="addSp delSp modSp add mod delAnim modAnim modNotesTx">
        <pc:chgData name="jesshenricks@gmail.com" userId="eaec273a04e5dada" providerId="LiveId" clId="{B4BE6382-E6C3-7247-8A3A-91666B7D36FC}" dt="2021-11-16T00:48:57.330" v="685" actId="478"/>
        <pc:sldMkLst>
          <pc:docMk/>
          <pc:sldMk cId="2023071868" sldId="579"/>
        </pc:sldMkLst>
        <pc:spChg chg="mod">
          <ac:chgData name="jesshenricks@gmail.com" userId="eaec273a04e5dada" providerId="LiveId" clId="{B4BE6382-E6C3-7247-8A3A-91666B7D36FC}" dt="2021-11-16T00:37:23.749" v="534" actId="20577"/>
          <ac:spMkLst>
            <pc:docMk/>
            <pc:sldMk cId="2023071868" sldId="579"/>
            <ac:spMk id="2" creationId="{380B9D96-3C4E-3846-BB35-0C62B78A3A58}"/>
          </ac:spMkLst>
        </pc:spChg>
        <pc:spChg chg="mod">
          <ac:chgData name="jesshenricks@gmail.com" userId="eaec273a04e5dada" providerId="LiveId" clId="{B4BE6382-E6C3-7247-8A3A-91666B7D36FC}" dt="2021-11-16T00:36:23.102" v="523" actId="14100"/>
          <ac:spMkLst>
            <pc:docMk/>
            <pc:sldMk cId="2023071868" sldId="579"/>
            <ac:spMk id="7" creationId="{4D1F231E-F6D8-694D-81C2-A4C3B6EC5C7F}"/>
          </ac:spMkLst>
        </pc:spChg>
        <pc:picChg chg="add mod modCrop">
          <ac:chgData name="jesshenricks@gmail.com" userId="eaec273a04e5dada" providerId="LiveId" clId="{B4BE6382-E6C3-7247-8A3A-91666B7D36FC}" dt="2021-11-16T00:35:27.779" v="516" actId="167"/>
          <ac:picMkLst>
            <pc:docMk/>
            <pc:sldMk cId="2023071868" sldId="579"/>
            <ac:picMk id="8" creationId="{B2E2CC91-3316-C243-9E47-446F6FA7A7AE}"/>
          </ac:picMkLst>
        </pc:picChg>
        <pc:picChg chg="del">
          <ac:chgData name="jesshenricks@gmail.com" userId="eaec273a04e5dada" providerId="LiveId" clId="{B4BE6382-E6C3-7247-8A3A-91666B7D36FC}" dt="2021-11-16T00:34:19.325" v="506" actId="478"/>
          <ac:picMkLst>
            <pc:docMk/>
            <pc:sldMk cId="2023071868" sldId="579"/>
            <ac:picMk id="9" creationId="{6A675173-34F2-0248-A1E9-12A226BDBDB1}"/>
          </ac:picMkLst>
        </pc:picChg>
        <pc:picChg chg="add mod">
          <ac:chgData name="jesshenricks@gmail.com" userId="eaec273a04e5dada" providerId="LiveId" clId="{B4BE6382-E6C3-7247-8A3A-91666B7D36FC}" dt="2021-11-16T00:34:52.112" v="510" actId="1076"/>
          <ac:picMkLst>
            <pc:docMk/>
            <pc:sldMk cId="2023071868" sldId="579"/>
            <ac:picMk id="10" creationId="{34A8AFDD-B10B-154C-BEB7-A085D38EC150}"/>
          </ac:picMkLst>
        </pc:picChg>
        <pc:picChg chg="add del mod">
          <ac:chgData name="jesshenricks@gmail.com" userId="eaec273a04e5dada" providerId="LiveId" clId="{B4BE6382-E6C3-7247-8A3A-91666B7D36FC}" dt="2021-11-16T00:48:57.330" v="685" actId="478"/>
          <ac:picMkLst>
            <pc:docMk/>
            <pc:sldMk cId="2023071868" sldId="579"/>
            <ac:picMk id="11" creationId="{89D5FFC2-40F0-C04E-A0DB-91C088906B66}"/>
          </ac:picMkLst>
        </pc:picChg>
        <pc:picChg chg="add del mod">
          <ac:chgData name="jesshenricks@gmail.com" userId="eaec273a04e5dada" providerId="LiveId" clId="{B4BE6382-E6C3-7247-8A3A-91666B7D36FC}" dt="2021-11-16T00:48:56.500" v="684" actId="478"/>
          <ac:picMkLst>
            <pc:docMk/>
            <pc:sldMk cId="2023071868" sldId="579"/>
            <ac:picMk id="12" creationId="{C5A091AF-46D1-884E-A6E6-AC341B53A506}"/>
          </ac:picMkLst>
        </pc:picChg>
        <pc:picChg chg="del">
          <ac:chgData name="jesshenricks@gmail.com" userId="eaec273a04e5dada" providerId="LiveId" clId="{B4BE6382-E6C3-7247-8A3A-91666B7D36FC}" dt="2021-11-16T00:34:18.826" v="505" actId="478"/>
          <ac:picMkLst>
            <pc:docMk/>
            <pc:sldMk cId="2023071868" sldId="579"/>
            <ac:picMk id="14" creationId="{235D67A6-391A-B04D-9754-ADCE69DAEC5E}"/>
          </ac:picMkLst>
        </pc:picChg>
      </pc:sldChg>
      <pc:sldChg chg="addSp delSp modSp new mod ord modNotesTx">
        <pc:chgData name="jesshenricks@gmail.com" userId="eaec273a04e5dada" providerId="LiveId" clId="{B4BE6382-E6C3-7247-8A3A-91666B7D36FC}" dt="2021-11-30T23:25:30.161" v="2842" actId="20577"/>
        <pc:sldMkLst>
          <pc:docMk/>
          <pc:sldMk cId="1500445937" sldId="580"/>
        </pc:sldMkLst>
        <pc:spChg chg="mod">
          <ac:chgData name="jesshenricks@gmail.com" userId="eaec273a04e5dada" providerId="LiveId" clId="{B4BE6382-E6C3-7247-8A3A-91666B7D36FC}" dt="2021-11-16T00:49:36.881" v="701" actId="20577"/>
          <ac:spMkLst>
            <pc:docMk/>
            <pc:sldMk cId="1500445937" sldId="580"/>
            <ac:spMk id="2" creationId="{4CFA6FCF-9FA7-5B43-8CD8-C91D4B67CD76}"/>
          </ac:spMkLst>
        </pc:spChg>
        <pc:picChg chg="add del mod">
          <ac:chgData name="jesshenricks@gmail.com" userId="eaec273a04e5dada" providerId="LiveId" clId="{B4BE6382-E6C3-7247-8A3A-91666B7D36FC}" dt="2021-11-16T00:43:22.857" v="622" actId="478"/>
          <ac:picMkLst>
            <pc:docMk/>
            <pc:sldMk cId="1500445937" sldId="580"/>
            <ac:picMk id="3" creationId="{AD49C87C-67B9-AB41-9668-E59F14386C94}"/>
          </ac:picMkLst>
        </pc:picChg>
        <pc:picChg chg="add del mod">
          <ac:chgData name="jesshenricks@gmail.com" userId="eaec273a04e5dada" providerId="LiveId" clId="{B4BE6382-E6C3-7247-8A3A-91666B7D36FC}" dt="2021-11-16T00:43:23.540" v="623" actId="478"/>
          <ac:picMkLst>
            <pc:docMk/>
            <pc:sldMk cId="1500445937" sldId="580"/>
            <ac:picMk id="4" creationId="{51DA5F90-BC5C-9349-AA98-8FA1197EF1A2}"/>
          </ac:picMkLst>
        </pc:picChg>
        <pc:picChg chg="add mod">
          <ac:chgData name="jesshenricks@gmail.com" userId="eaec273a04e5dada" providerId="LiveId" clId="{B4BE6382-E6C3-7247-8A3A-91666B7D36FC}" dt="2021-11-16T00:45:47.977" v="641" actId="14100"/>
          <ac:picMkLst>
            <pc:docMk/>
            <pc:sldMk cId="1500445937" sldId="580"/>
            <ac:picMk id="6" creationId="{D4EA5C8E-5987-CB4E-AF8C-1A2845A7D7A0}"/>
          </ac:picMkLst>
        </pc:picChg>
        <pc:picChg chg="add mod">
          <ac:chgData name="jesshenricks@gmail.com" userId="eaec273a04e5dada" providerId="LiveId" clId="{B4BE6382-E6C3-7247-8A3A-91666B7D36FC}" dt="2021-11-16T00:45:47.977" v="641" actId="14100"/>
          <ac:picMkLst>
            <pc:docMk/>
            <pc:sldMk cId="1500445937" sldId="580"/>
            <ac:picMk id="7" creationId="{84E60E03-6B02-0548-9237-48A09F23F321}"/>
          </ac:picMkLst>
        </pc:picChg>
        <pc:picChg chg="add mod">
          <ac:chgData name="jesshenricks@gmail.com" userId="eaec273a04e5dada" providerId="LiveId" clId="{B4BE6382-E6C3-7247-8A3A-91666B7D36FC}" dt="2021-11-16T00:45:47.977" v="641" actId="14100"/>
          <ac:picMkLst>
            <pc:docMk/>
            <pc:sldMk cId="1500445937" sldId="580"/>
            <ac:picMk id="8" creationId="{4D62512B-EE95-A643-BDA7-6C7AADE05ED3}"/>
          </ac:picMkLst>
        </pc:picChg>
        <pc:picChg chg="add mod">
          <ac:chgData name="jesshenricks@gmail.com" userId="eaec273a04e5dada" providerId="LiveId" clId="{B4BE6382-E6C3-7247-8A3A-91666B7D36FC}" dt="2021-11-16T00:45:47.977" v="641" actId="14100"/>
          <ac:picMkLst>
            <pc:docMk/>
            <pc:sldMk cId="1500445937" sldId="580"/>
            <ac:picMk id="9" creationId="{69BA5767-BE7C-AF49-A4CD-88C508074514}"/>
          </ac:picMkLst>
        </pc:picChg>
        <pc:picChg chg="add mod">
          <ac:chgData name="jesshenricks@gmail.com" userId="eaec273a04e5dada" providerId="LiveId" clId="{B4BE6382-E6C3-7247-8A3A-91666B7D36FC}" dt="2021-11-30T23:25:27.557" v="2840"/>
          <ac:picMkLst>
            <pc:docMk/>
            <pc:sldMk cId="1500445937" sldId="580"/>
            <ac:picMk id="10" creationId="{696B401F-7B58-EE49-A461-0FAE225D20B2}"/>
          </ac:picMkLst>
        </pc:picChg>
        <pc:picChg chg="add del mod">
          <ac:chgData name="jesshenricks@gmail.com" userId="eaec273a04e5dada" providerId="LiveId" clId="{B4BE6382-E6C3-7247-8A3A-91666B7D36FC}" dt="2021-11-16T00:43:24.255" v="624" actId="478"/>
          <ac:picMkLst>
            <pc:docMk/>
            <pc:sldMk cId="1500445937" sldId="580"/>
            <ac:picMk id="10242" creationId="{AF778A9F-E0E8-6045-8825-E6F29D4FF2B6}"/>
          </ac:picMkLst>
        </pc:picChg>
      </pc:sldChg>
      <pc:sldChg chg="add">
        <pc:chgData name="jesshenricks@gmail.com" userId="eaec273a04e5dada" providerId="LiveId" clId="{B4BE6382-E6C3-7247-8A3A-91666B7D36FC}" dt="2021-11-16T00:43:07.736" v="616"/>
        <pc:sldMkLst>
          <pc:docMk/>
          <pc:sldMk cId="3245991885" sldId="581"/>
        </pc:sldMkLst>
      </pc:sldChg>
      <pc:sldChg chg="addSp delSp modSp add mod modNotesTx">
        <pc:chgData name="jesshenricks@gmail.com" userId="eaec273a04e5dada" providerId="LiveId" clId="{B4BE6382-E6C3-7247-8A3A-91666B7D36FC}" dt="2021-11-16T00:48:03.237" v="681" actId="20577"/>
        <pc:sldMkLst>
          <pc:docMk/>
          <pc:sldMk cId="3505925617" sldId="582"/>
        </pc:sldMkLst>
        <pc:spChg chg="mod">
          <ac:chgData name="jesshenricks@gmail.com" userId="eaec273a04e5dada" providerId="LiveId" clId="{B4BE6382-E6C3-7247-8A3A-91666B7D36FC}" dt="2021-11-16T00:46:25.573" v="661" actId="20577"/>
          <ac:spMkLst>
            <pc:docMk/>
            <pc:sldMk cId="3505925617" sldId="582"/>
            <ac:spMk id="2" creationId="{4CFA6FCF-9FA7-5B43-8CD8-C91D4B67CD76}"/>
          </ac:spMkLst>
        </pc:spChg>
        <pc:picChg chg="del">
          <ac:chgData name="jesshenricks@gmail.com" userId="eaec273a04e5dada" providerId="LiveId" clId="{B4BE6382-E6C3-7247-8A3A-91666B7D36FC}" dt="2021-11-16T00:46:32.517" v="662" actId="478"/>
          <ac:picMkLst>
            <pc:docMk/>
            <pc:sldMk cId="3505925617" sldId="582"/>
            <ac:picMk id="6" creationId="{D4EA5C8E-5987-CB4E-AF8C-1A2845A7D7A0}"/>
          </ac:picMkLst>
        </pc:picChg>
        <pc:picChg chg="del">
          <ac:chgData name="jesshenricks@gmail.com" userId="eaec273a04e5dada" providerId="LiveId" clId="{B4BE6382-E6C3-7247-8A3A-91666B7D36FC}" dt="2021-11-16T00:46:32.517" v="662" actId="478"/>
          <ac:picMkLst>
            <pc:docMk/>
            <pc:sldMk cId="3505925617" sldId="582"/>
            <ac:picMk id="7" creationId="{84E60E03-6B02-0548-9237-48A09F23F321}"/>
          </ac:picMkLst>
        </pc:picChg>
        <pc:picChg chg="del">
          <ac:chgData name="jesshenricks@gmail.com" userId="eaec273a04e5dada" providerId="LiveId" clId="{B4BE6382-E6C3-7247-8A3A-91666B7D36FC}" dt="2021-11-16T00:46:32.517" v="662" actId="478"/>
          <ac:picMkLst>
            <pc:docMk/>
            <pc:sldMk cId="3505925617" sldId="582"/>
            <ac:picMk id="8" creationId="{4D62512B-EE95-A643-BDA7-6C7AADE05ED3}"/>
          </ac:picMkLst>
        </pc:picChg>
        <pc:picChg chg="del">
          <ac:chgData name="jesshenricks@gmail.com" userId="eaec273a04e5dada" providerId="LiveId" clId="{B4BE6382-E6C3-7247-8A3A-91666B7D36FC}" dt="2021-11-16T00:46:32.517" v="662" actId="478"/>
          <ac:picMkLst>
            <pc:docMk/>
            <pc:sldMk cId="3505925617" sldId="582"/>
            <ac:picMk id="9" creationId="{69BA5767-BE7C-AF49-A4CD-88C508074514}"/>
          </ac:picMkLst>
        </pc:picChg>
        <pc:picChg chg="add mod">
          <ac:chgData name="jesshenricks@gmail.com" userId="eaec273a04e5dada" providerId="LiveId" clId="{B4BE6382-E6C3-7247-8A3A-91666B7D36FC}" dt="2021-11-16T00:47:48.155" v="679"/>
          <ac:picMkLst>
            <pc:docMk/>
            <pc:sldMk cId="3505925617" sldId="582"/>
            <ac:picMk id="10" creationId="{A04E9823-691D-4C43-8F52-3DA098AE5A97}"/>
          </ac:picMkLst>
        </pc:picChg>
        <pc:picChg chg="add mod">
          <ac:chgData name="jesshenricks@gmail.com" userId="eaec273a04e5dada" providerId="LiveId" clId="{B4BE6382-E6C3-7247-8A3A-91666B7D36FC}" dt="2021-11-16T00:47:26.164" v="674"/>
          <ac:picMkLst>
            <pc:docMk/>
            <pc:sldMk cId="3505925617" sldId="582"/>
            <ac:picMk id="11" creationId="{E31B4E3C-3195-B447-833E-E6C7A644AC29}"/>
          </ac:picMkLst>
        </pc:picChg>
      </pc:sldChg>
      <pc:sldChg chg="addSp delSp modSp add mod ord modNotesTx">
        <pc:chgData name="jesshenricks@gmail.com" userId="eaec273a04e5dada" providerId="LiveId" clId="{B4BE6382-E6C3-7247-8A3A-91666B7D36FC}" dt="2021-12-01T01:40:33.114" v="5690" actId="20578"/>
        <pc:sldMkLst>
          <pc:docMk/>
          <pc:sldMk cId="2884054051" sldId="583"/>
        </pc:sldMkLst>
        <pc:spChg chg="mod">
          <ac:chgData name="jesshenricks@gmail.com" userId="eaec273a04e5dada" providerId="LiveId" clId="{B4BE6382-E6C3-7247-8A3A-91666B7D36FC}" dt="2021-11-16T00:53:54.105" v="844" actId="20577"/>
          <ac:spMkLst>
            <pc:docMk/>
            <pc:sldMk cId="2884054051" sldId="583"/>
            <ac:spMk id="2" creationId="{F7EDBAB8-EEBA-C44A-91DE-BDDA13087C48}"/>
          </ac:spMkLst>
        </pc:spChg>
        <pc:spChg chg="del mod">
          <ac:chgData name="jesshenricks@gmail.com" userId="eaec273a04e5dada" providerId="LiveId" clId="{B4BE6382-E6C3-7247-8A3A-91666B7D36FC}" dt="2021-12-01T01:33:56.265" v="5580" actId="478"/>
          <ac:spMkLst>
            <pc:docMk/>
            <pc:sldMk cId="2884054051" sldId="583"/>
            <ac:spMk id="3" creationId="{E01A2125-75EE-C548-A82E-E35DA3298868}"/>
          </ac:spMkLst>
        </pc:spChg>
        <pc:spChg chg="add del mod">
          <ac:chgData name="jesshenricks@gmail.com" userId="eaec273a04e5dada" providerId="LiveId" clId="{B4BE6382-E6C3-7247-8A3A-91666B7D36FC}" dt="2021-11-16T00:52:13.572" v="725" actId="931"/>
          <ac:spMkLst>
            <pc:docMk/>
            <pc:sldMk cId="2884054051" sldId="583"/>
            <ac:spMk id="5" creationId="{1D28DD6E-92F9-DC42-A237-0AA1A85E3955}"/>
          </ac:spMkLst>
        </pc:spChg>
        <pc:spChg chg="add del mod">
          <ac:chgData name="jesshenricks@gmail.com" userId="eaec273a04e5dada" providerId="LiveId" clId="{B4BE6382-E6C3-7247-8A3A-91666B7D36FC}" dt="2021-11-16T02:07:36.653" v="1028" actId="931"/>
          <ac:spMkLst>
            <pc:docMk/>
            <pc:sldMk cId="2884054051" sldId="583"/>
            <ac:spMk id="13" creationId="{1CEB03F3-350F-804C-AAF7-094CB040B37D}"/>
          </ac:spMkLst>
        </pc:spChg>
        <pc:spChg chg="del">
          <ac:chgData name="jesshenricks@gmail.com" userId="eaec273a04e5dada" providerId="LiveId" clId="{B4BE6382-E6C3-7247-8A3A-91666B7D36FC}" dt="2021-11-16T00:53:43.043" v="827" actId="478"/>
          <ac:spMkLst>
            <pc:docMk/>
            <pc:sldMk cId="2884054051" sldId="583"/>
            <ac:spMk id="17" creationId="{8F40D0F2-D12D-824B-8104-31737A0CC5C9}"/>
          </ac:spMkLst>
        </pc:spChg>
        <pc:spChg chg="add del mod">
          <ac:chgData name="jesshenricks@gmail.com" userId="eaec273a04e5dada" providerId="LiveId" clId="{B4BE6382-E6C3-7247-8A3A-91666B7D36FC}" dt="2021-11-16T02:08:25.693" v="1037" actId="478"/>
          <ac:spMkLst>
            <pc:docMk/>
            <pc:sldMk cId="2884054051" sldId="583"/>
            <ac:spMk id="18" creationId="{5F03F973-0215-F14E-80C1-A827A507B4E5}"/>
          </ac:spMkLst>
        </pc:spChg>
        <pc:spChg chg="add del mod">
          <ac:chgData name="jesshenricks@gmail.com" userId="eaec273a04e5dada" providerId="LiveId" clId="{B4BE6382-E6C3-7247-8A3A-91666B7D36FC}" dt="2021-11-30T23:07:28.521" v="2631" actId="931"/>
          <ac:spMkLst>
            <pc:docMk/>
            <pc:sldMk cId="2884054051" sldId="583"/>
            <ac:spMk id="22" creationId="{EC03B33F-2A2D-A54A-B39A-C25707D6CA83}"/>
          </ac:spMkLst>
        </pc:spChg>
        <pc:spChg chg="add del mod">
          <ac:chgData name="jesshenricks@gmail.com" userId="eaec273a04e5dada" providerId="LiveId" clId="{B4BE6382-E6C3-7247-8A3A-91666B7D36FC}" dt="2021-12-01T01:34:06.469" v="5584" actId="478"/>
          <ac:spMkLst>
            <pc:docMk/>
            <pc:sldMk cId="2884054051" sldId="583"/>
            <ac:spMk id="26" creationId="{C6C9B4BA-19CB-3347-8332-F05D4B3717AA}"/>
          </ac:spMkLst>
        </pc:spChg>
        <pc:spChg chg="add mod">
          <ac:chgData name="jesshenricks@gmail.com" userId="eaec273a04e5dada" providerId="LiveId" clId="{B4BE6382-E6C3-7247-8A3A-91666B7D36FC}" dt="2021-12-01T01:37:07.723" v="5669" actId="6549"/>
          <ac:spMkLst>
            <pc:docMk/>
            <pc:sldMk cId="2884054051" sldId="583"/>
            <ac:spMk id="27" creationId="{66751DA3-0691-A940-8F11-919E83F32E9F}"/>
          </ac:spMkLst>
        </pc:spChg>
        <pc:picChg chg="del">
          <ac:chgData name="jesshenricks@gmail.com" userId="eaec273a04e5dada" providerId="LiveId" clId="{B4BE6382-E6C3-7247-8A3A-91666B7D36FC}" dt="2021-11-16T00:51:00.722" v="724" actId="478"/>
          <ac:picMkLst>
            <pc:docMk/>
            <pc:sldMk cId="2884054051" sldId="583"/>
            <ac:picMk id="7" creationId="{475A3246-1C05-7748-A479-C03204E6A837}"/>
          </ac:picMkLst>
        </pc:picChg>
        <pc:picChg chg="add del mod modCrop">
          <ac:chgData name="jesshenricks@gmail.com" userId="eaec273a04e5dada" providerId="LiveId" clId="{B4BE6382-E6C3-7247-8A3A-91666B7D36FC}" dt="2021-11-16T02:07:12.242" v="1027" actId="478"/>
          <ac:picMkLst>
            <pc:docMk/>
            <pc:sldMk cId="2884054051" sldId="583"/>
            <ac:picMk id="8" creationId="{13B5D2BF-5289-6F40-ADCE-7C6CB5437581}"/>
          </ac:picMkLst>
        </pc:picChg>
        <pc:picChg chg="del">
          <ac:chgData name="jesshenricks@gmail.com" userId="eaec273a04e5dada" providerId="LiveId" clId="{B4BE6382-E6C3-7247-8A3A-91666B7D36FC}" dt="2021-12-01T01:34:02.323" v="5582" actId="478"/>
          <ac:picMkLst>
            <pc:docMk/>
            <pc:sldMk cId="2884054051" sldId="583"/>
            <ac:picMk id="9" creationId="{389473F6-D36D-914D-A15E-8AE159898C63}"/>
          </ac:picMkLst>
        </pc:picChg>
        <pc:picChg chg="del">
          <ac:chgData name="jesshenricks@gmail.com" userId="eaec273a04e5dada" providerId="LiveId" clId="{B4BE6382-E6C3-7247-8A3A-91666B7D36FC}" dt="2021-12-01T01:34:00.374" v="5581" actId="478"/>
          <ac:picMkLst>
            <pc:docMk/>
            <pc:sldMk cId="2884054051" sldId="583"/>
            <ac:picMk id="10" creationId="{ABD51B1B-ECAB-BE4D-BFE7-7F8DC329D3B2}"/>
          </ac:picMkLst>
        </pc:picChg>
        <pc:picChg chg="del">
          <ac:chgData name="jesshenricks@gmail.com" userId="eaec273a04e5dada" providerId="LiveId" clId="{B4BE6382-E6C3-7247-8A3A-91666B7D36FC}" dt="2021-12-01T01:34:04.407" v="5583" actId="478"/>
          <ac:picMkLst>
            <pc:docMk/>
            <pc:sldMk cId="2884054051" sldId="583"/>
            <ac:picMk id="11" creationId="{9088E05B-5199-904E-A682-4B27B31656D6}"/>
          </ac:picMkLst>
        </pc:picChg>
        <pc:picChg chg="add del mod modCrop">
          <ac:chgData name="jesshenricks@gmail.com" userId="eaec273a04e5dada" providerId="LiveId" clId="{B4BE6382-E6C3-7247-8A3A-91666B7D36FC}" dt="2021-11-30T23:07:11.009" v="2628" actId="478"/>
          <ac:picMkLst>
            <pc:docMk/>
            <pc:sldMk cId="2884054051" sldId="583"/>
            <ac:picMk id="16" creationId="{A7CA7EDC-1238-BE4A-8C75-7F4302B0434F}"/>
          </ac:picMkLst>
        </pc:picChg>
        <pc:picChg chg="add del mod">
          <ac:chgData name="jesshenricks@gmail.com" userId="eaec273a04e5dada" providerId="LiveId" clId="{B4BE6382-E6C3-7247-8A3A-91666B7D36FC}" dt="2021-11-30T23:07:17.603" v="2630" actId="478"/>
          <ac:picMkLst>
            <pc:docMk/>
            <pc:sldMk cId="2884054051" sldId="583"/>
            <ac:picMk id="20" creationId="{356383CC-D0C6-0D4C-A495-FA95604351D4}"/>
          </ac:picMkLst>
        </pc:picChg>
        <pc:picChg chg="add mod">
          <ac:chgData name="jesshenricks@gmail.com" userId="eaec273a04e5dada" providerId="LiveId" clId="{B4BE6382-E6C3-7247-8A3A-91666B7D36FC}" dt="2021-11-30T23:07:46.634" v="2635"/>
          <ac:picMkLst>
            <pc:docMk/>
            <pc:sldMk cId="2884054051" sldId="583"/>
            <ac:picMk id="24" creationId="{0A6B8B5C-33AA-8B41-A35B-48553E5CA9B4}"/>
          </ac:picMkLst>
        </pc:picChg>
        <pc:picChg chg="add del mod">
          <ac:chgData name="jesshenricks@gmail.com" userId="eaec273a04e5dada" providerId="LiveId" clId="{B4BE6382-E6C3-7247-8A3A-91666B7D36FC}" dt="2021-12-01T01:37:01.390" v="5665" actId="478"/>
          <ac:picMkLst>
            <pc:docMk/>
            <pc:sldMk cId="2884054051" sldId="583"/>
            <ac:picMk id="28" creationId="{8BA13043-5ACF-4E48-B298-3F34AEAEF1DD}"/>
          </ac:picMkLst>
        </pc:picChg>
        <pc:picChg chg="add del mod">
          <ac:chgData name="jesshenricks@gmail.com" userId="eaec273a04e5dada" providerId="LiveId" clId="{B4BE6382-E6C3-7247-8A3A-91666B7D36FC}" dt="2021-12-01T01:36:59.720" v="5664" actId="478"/>
          <ac:picMkLst>
            <pc:docMk/>
            <pc:sldMk cId="2884054051" sldId="583"/>
            <ac:picMk id="29" creationId="{DFF489E1-BBF4-8B46-9E2A-9332E2A6ADEF}"/>
          </ac:picMkLst>
        </pc:picChg>
        <pc:picChg chg="add mod">
          <ac:chgData name="jesshenricks@gmail.com" userId="eaec273a04e5dada" providerId="LiveId" clId="{B4BE6382-E6C3-7247-8A3A-91666B7D36FC}" dt="2021-12-01T01:37:10.627" v="5670" actId="1076"/>
          <ac:picMkLst>
            <pc:docMk/>
            <pc:sldMk cId="2884054051" sldId="583"/>
            <ac:picMk id="30" creationId="{9E73CD8C-C74B-584A-9C66-A712BCCBE174}"/>
          </ac:picMkLst>
        </pc:picChg>
      </pc:sldChg>
      <pc:sldChg chg="addSp delSp modSp new mod ord modNotesTx">
        <pc:chgData name="jesshenricks@gmail.com" userId="eaec273a04e5dada" providerId="LiveId" clId="{B4BE6382-E6C3-7247-8A3A-91666B7D36FC}" dt="2021-12-01T01:40:33.114" v="5690" actId="20578"/>
        <pc:sldMkLst>
          <pc:docMk/>
          <pc:sldMk cId="1910738590" sldId="584"/>
        </pc:sldMkLst>
        <pc:spChg chg="mod">
          <ac:chgData name="jesshenricks@gmail.com" userId="eaec273a04e5dada" providerId="LiveId" clId="{B4BE6382-E6C3-7247-8A3A-91666B7D36FC}" dt="2021-11-16T01:58:52.003" v="941" actId="20577"/>
          <ac:spMkLst>
            <pc:docMk/>
            <pc:sldMk cId="1910738590" sldId="584"/>
            <ac:spMk id="2" creationId="{D6586FCA-B969-4842-B490-50EA2861DDD0}"/>
          </ac:spMkLst>
        </pc:spChg>
        <pc:picChg chg="add mod">
          <ac:chgData name="jesshenricks@gmail.com" userId="eaec273a04e5dada" providerId="LiveId" clId="{B4BE6382-E6C3-7247-8A3A-91666B7D36FC}" dt="2021-11-16T02:05:43.486" v="1021"/>
          <ac:picMkLst>
            <pc:docMk/>
            <pc:sldMk cId="1910738590" sldId="584"/>
            <ac:picMk id="3" creationId="{37BA1E65-3CE4-ED4E-BE74-D99D2FCD9D21}"/>
          </ac:picMkLst>
        </pc:picChg>
        <pc:picChg chg="add mod">
          <ac:chgData name="jesshenricks@gmail.com" userId="eaec273a04e5dada" providerId="LiveId" clId="{B4BE6382-E6C3-7247-8A3A-91666B7D36FC}" dt="2021-11-16T02:04:22.330" v="1015" actId="1076"/>
          <ac:picMkLst>
            <pc:docMk/>
            <pc:sldMk cId="1910738590" sldId="584"/>
            <ac:picMk id="4" creationId="{AB2DC2A5-17AB-7A4D-B6C1-A61C416F2DCA}"/>
          </ac:picMkLst>
        </pc:picChg>
        <pc:picChg chg="add mod">
          <ac:chgData name="jesshenricks@gmail.com" userId="eaec273a04e5dada" providerId="LiveId" clId="{B4BE6382-E6C3-7247-8A3A-91666B7D36FC}" dt="2021-11-16T02:04:57.032" v="1017"/>
          <ac:picMkLst>
            <pc:docMk/>
            <pc:sldMk cId="1910738590" sldId="584"/>
            <ac:picMk id="5" creationId="{5F88F379-6AE3-454C-AEF2-D3F3C74B19B3}"/>
          </ac:picMkLst>
        </pc:picChg>
        <pc:picChg chg="add mod">
          <ac:chgData name="jesshenricks@gmail.com" userId="eaec273a04e5dada" providerId="LiveId" clId="{B4BE6382-E6C3-7247-8A3A-91666B7D36FC}" dt="2021-11-16T02:05:14.880" v="1018"/>
          <ac:picMkLst>
            <pc:docMk/>
            <pc:sldMk cId="1910738590" sldId="584"/>
            <ac:picMk id="6" creationId="{F2AFBDDC-99FC-3541-89B5-AB591F1F3E7F}"/>
          </ac:picMkLst>
        </pc:picChg>
        <pc:picChg chg="add del mod">
          <ac:chgData name="jesshenricks@gmail.com" userId="eaec273a04e5dada" providerId="LiveId" clId="{B4BE6382-E6C3-7247-8A3A-91666B7D36FC}" dt="2021-11-16T02:16:11.346" v="1189" actId="478"/>
          <ac:picMkLst>
            <pc:docMk/>
            <pc:sldMk cId="1910738590" sldId="584"/>
            <ac:picMk id="7" creationId="{9690DC23-4332-754A-B069-D4B96D036578}"/>
          </ac:picMkLst>
        </pc:picChg>
        <pc:picChg chg="add mod">
          <ac:chgData name="jesshenricks@gmail.com" userId="eaec273a04e5dada" providerId="LiveId" clId="{B4BE6382-E6C3-7247-8A3A-91666B7D36FC}" dt="2021-11-16T02:16:34.068" v="1195" actId="14100"/>
          <ac:picMkLst>
            <pc:docMk/>
            <pc:sldMk cId="1910738590" sldId="584"/>
            <ac:picMk id="9" creationId="{791F18FB-4E6F-0943-AC8F-08DFA78D8700}"/>
          </ac:picMkLst>
        </pc:picChg>
        <pc:picChg chg="add mod">
          <ac:chgData name="jesshenricks@gmail.com" userId="eaec273a04e5dada" providerId="LiveId" clId="{B4BE6382-E6C3-7247-8A3A-91666B7D36FC}" dt="2021-11-16T02:04:10.115" v="1013" actId="1035"/>
          <ac:picMkLst>
            <pc:docMk/>
            <pc:sldMk cId="1910738590" sldId="584"/>
            <ac:picMk id="13314" creationId="{4B147026-F949-7D40-B728-FF313D888D0E}"/>
          </ac:picMkLst>
        </pc:picChg>
      </pc:sldChg>
      <pc:sldChg chg="addSp delSp modSp new mod ord modNotesTx">
        <pc:chgData name="jesshenricks@gmail.com" userId="eaec273a04e5dada" providerId="LiveId" clId="{B4BE6382-E6C3-7247-8A3A-91666B7D36FC}" dt="2021-12-01T01:40:33.114" v="5690" actId="20578"/>
        <pc:sldMkLst>
          <pc:docMk/>
          <pc:sldMk cId="2641972590" sldId="585"/>
        </pc:sldMkLst>
        <pc:spChg chg="mod">
          <ac:chgData name="jesshenricks@gmail.com" userId="eaec273a04e5dada" providerId="LiveId" clId="{B4BE6382-E6C3-7247-8A3A-91666B7D36FC}" dt="2021-11-16T02:22:12.984" v="1325" actId="20577"/>
          <ac:spMkLst>
            <pc:docMk/>
            <pc:sldMk cId="2641972590" sldId="585"/>
            <ac:spMk id="2" creationId="{61AEE657-E046-1142-9A01-4743013A67D4}"/>
          </ac:spMkLst>
        </pc:spChg>
        <pc:spChg chg="add del mod">
          <ac:chgData name="jesshenricks@gmail.com" userId="eaec273a04e5dada" providerId="LiveId" clId="{B4BE6382-E6C3-7247-8A3A-91666B7D36FC}" dt="2021-11-16T02:22:15.497" v="1326" actId="478"/>
          <ac:spMkLst>
            <pc:docMk/>
            <pc:sldMk cId="2641972590" sldId="585"/>
            <ac:spMk id="7" creationId="{8D291B2F-F3E5-CC45-BF85-CD07E54C6ABA}"/>
          </ac:spMkLst>
        </pc:spChg>
        <pc:picChg chg="add mod">
          <ac:chgData name="jesshenricks@gmail.com" userId="eaec273a04e5dada" providerId="LiveId" clId="{B4BE6382-E6C3-7247-8A3A-91666B7D36FC}" dt="2021-11-16T02:12:41.078" v="1176" actId="14100"/>
          <ac:picMkLst>
            <pc:docMk/>
            <pc:sldMk cId="2641972590" sldId="585"/>
            <ac:picMk id="3" creationId="{62634ABB-60FC-B040-8C7D-1745D3509FDE}"/>
          </ac:picMkLst>
        </pc:picChg>
        <pc:picChg chg="add mod">
          <ac:chgData name="jesshenricks@gmail.com" userId="eaec273a04e5dada" providerId="LiveId" clId="{B4BE6382-E6C3-7247-8A3A-91666B7D36FC}" dt="2021-11-16T02:12:41.078" v="1176" actId="14100"/>
          <ac:picMkLst>
            <pc:docMk/>
            <pc:sldMk cId="2641972590" sldId="585"/>
            <ac:picMk id="4" creationId="{FC65AD93-FB25-6448-8E8F-8DFDCBD5C69C}"/>
          </ac:picMkLst>
        </pc:picChg>
        <pc:picChg chg="add mod">
          <ac:chgData name="jesshenricks@gmail.com" userId="eaec273a04e5dada" providerId="LiveId" clId="{B4BE6382-E6C3-7247-8A3A-91666B7D36FC}" dt="2021-11-16T02:12:44.333" v="1177" actId="1076"/>
          <ac:picMkLst>
            <pc:docMk/>
            <pc:sldMk cId="2641972590" sldId="585"/>
            <ac:picMk id="5" creationId="{76C16D6D-DC98-9B4C-AC74-3ABF53E7371E}"/>
          </ac:picMkLst>
        </pc:picChg>
        <pc:picChg chg="add del mod">
          <ac:chgData name="jesshenricks@gmail.com" userId="eaec273a04e5dada" providerId="LiveId" clId="{B4BE6382-E6C3-7247-8A3A-91666B7D36FC}" dt="2021-11-16T02:12:46.369" v="1178" actId="21"/>
          <ac:picMkLst>
            <pc:docMk/>
            <pc:sldMk cId="2641972590" sldId="585"/>
            <ac:picMk id="6" creationId="{1C6B8352-D0CC-244C-818F-E8FCEDF76A38}"/>
          </ac:picMkLst>
        </pc:picChg>
      </pc:sldChg>
      <pc:sldChg chg="addSp delSp modSp add mod ord">
        <pc:chgData name="jesshenricks@gmail.com" userId="eaec273a04e5dada" providerId="LiveId" clId="{B4BE6382-E6C3-7247-8A3A-91666B7D36FC}" dt="2021-12-01T01:40:33.114" v="5690" actId="20578"/>
        <pc:sldMkLst>
          <pc:docMk/>
          <pc:sldMk cId="3547646718" sldId="586"/>
        </pc:sldMkLst>
        <pc:spChg chg="mod">
          <ac:chgData name="jesshenricks@gmail.com" userId="eaec273a04e5dada" providerId="LiveId" clId="{B4BE6382-E6C3-7247-8A3A-91666B7D36FC}" dt="2021-11-16T02:21:13.189" v="1257" actId="1076"/>
          <ac:spMkLst>
            <pc:docMk/>
            <pc:sldMk cId="3547646718" sldId="586"/>
            <ac:spMk id="5" creationId="{15E8533D-65F8-5642-A47F-8AD4CF3BB3F8}"/>
          </ac:spMkLst>
        </pc:spChg>
        <pc:spChg chg="mod">
          <ac:chgData name="jesshenricks@gmail.com" userId="eaec273a04e5dada" providerId="LiveId" clId="{B4BE6382-E6C3-7247-8A3A-91666B7D36FC}" dt="2021-11-16T02:21:51.707" v="1303" actId="20577"/>
          <ac:spMkLst>
            <pc:docMk/>
            <pc:sldMk cId="3547646718" sldId="586"/>
            <ac:spMk id="6" creationId="{924D9646-27B6-F348-96B5-2A669350D7ED}"/>
          </ac:spMkLst>
        </pc:spChg>
        <pc:spChg chg="add mod">
          <ac:chgData name="jesshenricks@gmail.com" userId="eaec273a04e5dada" providerId="LiveId" clId="{B4BE6382-E6C3-7247-8A3A-91666B7D36FC}" dt="2021-11-16T02:22:41.192" v="1355" actId="20577"/>
          <ac:spMkLst>
            <pc:docMk/>
            <pc:sldMk cId="3547646718" sldId="586"/>
            <ac:spMk id="8" creationId="{5913C8F8-3076-7748-AAD7-BDDD0472D3FE}"/>
          </ac:spMkLst>
        </pc:spChg>
        <pc:picChg chg="add mod">
          <ac:chgData name="jesshenricks@gmail.com" userId="eaec273a04e5dada" providerId="LiveId" clId="{B4BE6382-E6C3-7247-8A3A-91666B7D36FC}" dt="2021-11-16T02:09:48.481" v="1046" actId="14100"/>
          <ac:picMkLst>
            <pc:docMk/>
            <pc:sldMk cId="3547646718" sldId="586"/>
            <ac:picMk id="7" creationId="{4D776277-6242-BC48-A878-BFA86A79F6B1}"/>
          </ac:picMkLst>
        </pc:picChg>
        <pc:picChg chg="del">
          <ac:chgData name="jesshenricks@gmail.com" userId="eaec273a04e5dada" providerId="LiveId" clId="{B4BE6382-E6C3-7247-8A3A-91666B7D36FC}" dt="2021-11-16T02:09:38.219" v="1041" actId="478"/>
          <ac:picMkLst>
            <pc:docMk/>
            <pc:sldMk cId="3547646718" sldId="586"/>
            <ac:picMk id="404" creationId="{00000000-0000-0000-0000-000000000000}"/>
          </ac:picMkLst>
        </pc:picChg>
      </pc:sldChg>
      <pc:sldChg chg="addSp delSp modSp add mod ord modNotesTx">
        <pc:chgData name="jesshenricks@gmail.com" userId="eaec273a04e5dada" providerId="LiveId" clId="{B4BE6382-E6C3-7247-8A3A-91666B7D36FC}" dt="2021-12-01T01:40:33.114" v="5690" actId="20578"/>
        <pc:sldMkLst>
          <pc:docMk/>
          <pc:sldMk cId="3243801543" sldId="587"/>
        </pc:sldMkLst>
        <pc:spChg chg="add mod">
          <ac:chgData name="jesshenricks@gmail.com" userId="eaec273a04e5dada" providerId="LiveId" clId="{B4BE6382-E6C3-7247-8A3A-91666B7D36FC}" dt="2021-11-16T02:22:53.344" v="1358" actId="20577"/>
          <ac:spMkLst>
            <pc:docMk/>
            <pc:sldMk cId="3243801543" sldId="587"/>
            <ac:spMk id="5" creationId="{5C72CEDB-1451-E844-84CD-C8D0163D6141}"/>
          </ac:spMkLst>
        </pc:spChg>
        <pc:spChg chg="mod">
          <ac:chgData name="jesshenricks@gmail.com" userId="eaec273a04e5dada" providerId="LiveId" clId="{B4BE6382-E6C3-7247-8A3A-91666B7D36FC}" dt="2021-11-16T02:21:33.645" v="1269" actId="20577"/>
          <ac:spMkLst>
            <pc:docMk/>
            <pc:sldMk cId="3243801543" sldId="587"/>
            <ac:spMk id="6" creationId="{924D9646-27B6-F348-96B5-2A669350D7ED}"/>
          </ac:spMkLst>
        </pc:spChg>
        <pc:picChg chg="add mod">
          <ac:chgData name="jesshenricks@gmail.com" userId="eaec273a04e5dada" providerId="LiveId" clId="{B4BE6382-E6C3-7247-8A3A-91666B7D36FC}" dt="2021-11-16T02:25:11.545" v="1408"/>
          <ac:picMkLst>
            <pc:docMk/>
            <pc:sldMk cId="3243801543" sldId="587"/>
            <ac:picMk id="4" creationId="{C7B611D0-2801-2140-A09D-17B04DA0ACF5}"/>
          </ac:picMkLst>
        </pc:picChg>
        <pc:picChg chg="del">
          <ac:chgData name="jesshenricks@gmail.com" userId="eaec273a04e5dada" providerId="LiveId" clId="{B4BE6382-E6C3-7247-8A3A-91666B7D36FC}" dt="2021-11-16T02:11:11.431" v="1158" actId="478"/>
          <ac:picMkLst>
            <pc:docMk/>
            <pc:sldMk cId="3243801543" sldId="587"/>
            <ac:picMk id="7" creationId="{F4F321C4-02A6-4440-9856-E19C67C746D5}"/>
          </ac:picMkLst>
        </pc:picChg>
      </pc:sldChg>
      <pc:sldChg chg="modSp mod ord">
        <pc:chgData name="jesshenricks@gmail.com" userId="eaec273a04e5dada" providerId="LiveId" clId="{B4BE6382-E6C3-7247-8A3A-91666B7D36FC}" dt="2021-12-01T01:38:56.109" v="5688" actId="20578"/>
        <pc:sldMkLst>
          <pc:docMk/>
          <pc:sldMk cId="4225946662" sldId="588"/>
        </pc:sldMkLst>
        <pc:spChg chg="mod">
          <ac:chgData name="jesshenricks@gmail.com" userId="eaec273a04e5dada" providerId="LiveId" clId="{B4BE6382-E6C3-7247-8A3A-91666B7D36FC}" dt="2021-11-30T22:17:54.589" v="2105" actId="14100"/>
          <ac:spMkLst>
            <pc:docMk/>
            <pc:sldMk cId="4225946662" sldId="588"/>
            <ac:spMk id="16" creationId="{58128664-C11E-3E4B-AF29-9C6B352D3118}"/>
          </ac:spMkLst>
        </pc:spChg>
      </pc:sldChg>
      <pc:sldChg chg="delSp modSp mod">
        <pc:chgData name="jesshenricks@gmail.com" userId="eaec273a04e5dada" providerId="LiveId" clId="{B4BE6382-E6C3-7247-8A3A-91666B7D36FC}" dt="2021-12-01T01:38:43.737" v="5687" actId="1076"/>
        <pc:sldMkLst>
          <pc:docMk/>
          <pc:sldMk cId="1327993983" sldId="589"/>
        </pc:sldMkLst>
        <pc:picChg chg="del">
          <ac:chgData name="jesshenricks@gmail.com" userId="eaec273a04e5dada" providerId="LiveId" clId="{B4BE6382-E6C3-7247-8A3A-91666B7D36FC}" dt="2021-11-30T22:15:33.781" v="2064" actId="478"/>
          <ac:picMkLst>
            <pc:docMk/>
            <pc:sldMk cId="1327993983" sldId="589"/>
            <ac:picMk id="7" creationId="{08A847B1-7A99-1444-BFED-4869148539FB}"/>
          </ac:picMkLst>
        </pc:picChg>
        <pc:picChg chg="mod">
          <ac:chgData name="jesshenricks@gmail.com" userId="eaec273a04e5dada" providerId="LiveId" clId="{B4BE6382-E6C3-7247-8A3A-91666B7D36FC}" dt="2021-12-01T01:38:43.737" v="5687" actId="1076"/>
          <ac:picMkLst>
            <pc:docMk/>
            <pc:sldMk cId="1327993983" sldId="589"/>
            <ac:picMk id="9" creationId="{BA8F0D1F-F2DE-024C-9FF6-425E811EBC98}"/>
          </ac:picMkLst>
        </pc:picChg>
      </pc:sldChg>
      <pc:sldChg chg="addSp delSp modSp new del mod modNotesTx">
        <pc:chgData name="jesshenricks@gmail.com" userId="eaec273a04e5dada" providerId="LiveId" clId="{B4BE6382-E6C3-7247-8A3A-91666B7D36FC}" dt="2021-12-01T01:04:18.124" v="5078" actId="2696"/>
        <pc:sldMkLst>
          <pc:docMk/>
          <pc:sldMk cId="977632471" sldId="590"/>
        </pc:sldMkLst>
        <pc:spChg chg="mod">
          <ac:chgData name="jesshenricks@gmail.com" userId="eaec273a04e5dada" providerId="LiveId" clId="{B4BE6382-E6C3-7247-8A3A-91666B7D36FC}" dt="2021-11-30T21:31:39.941" v="1613" actId="20577"/>
          <ac:spMkLst>
            <pc:docMk/>
            <pc:sldMk cId="977632471" sldId="590"/>
            <ac:spMk id="2" creationId="{0C72EC5A-9310-0E40-B86B-5D8F865ADD98}"/>
          </ac:spMkLst>
        </pc:spChg>
        <pc:picChg chg="add del mod">
          <ac:chgData name="jesshenricks@gmail.com" userId="eaec273a04e5dada" providerId="LiveId" clId="{B4BE6382-E6C3-7247-8A3A-91666B7D36FC}" dt="2021-12-01T01:03:20.171" v="5034" actId="21"/>
          <ac:picMkLst>
            <pc:docMk/>
            <pc:sldMk cId="977632471" sldId="590"/>
            <ac:picMk id="3" creationId="{B80D7F51-0565-6C40-9C28-430CD6795612}"/>
          </ac:picMkLst>
        </pc:picChg>
        <pc:picChg chg="add mod">
          <ac:chgData name="jesshenricks@gmail.com" userId="eaec273a04e5dada" providerId="LiveId" clId="{B4BE6382-E6C3-7247-8A3A-91666B7D36FC}" dt="2021-11-30T23:05:45.013" v="2620" actId="14100"/>
          <ac:picMkLst>
            <pc:docMk/>
            <pc:sldMk cId="977632471" sldId="590"/>
            <ac:picMk id="4" creationId="{5D590596-D6EC-0C49-B53C-F9784D579810}"/>
          </ac:picMkLst>
        </pc:picChg>
      </pc:sldChg>
      <pc:sldChg chg="addSp modSp add mod modNotesTx">
        <pc:chgData name="jesshenricks@gmail.com" userId="eaec273a04e5dada" providerId="LiveId" clId="{B4BE6382-E6C3-7247-8A3A-91666B7D36FC}" dt="2021-12-01T01:06:34.950" v="5087" actId="20577"/>
        <pc:sldMkLst>
          <pc:docMk/>
          <pc:sldMk cId="3587517291" sldId="590"/>
        </pc:sldMkLst>
        <pc:picChg chg="mod">
          <ac:chgData name="jesshenricks@gmail.com" userId="eaec273a04e5dada" providerId="LiveId" clId="{B4BE6382-E6C3-7247-8A3A-91666B7D36FC}" dt="2021-12-01T01:04:37.883" v="5080" actId="1076"/>
          <ac:picMkLst>
            <pc:docMk/>
            <pc:sldMk cId="3587517291" sldId="590"/>
            <ac:picMk id="4" creationId="{5D590596-D6EC-0C49-B53C-F9784D579810}"/>
          </ac:picMkLst>
        </pc:picChg>
        <pc:picChg chg="add mod">
          <ac:chgData name="jesshenricks@gmail.com" userId="eaec273a04e5dada" providerId="LiveId" clId="{B4BE6382-E6C3-7247-8A3A-91666B7D36FC}" dt="2021-12-01T01:06:32.641" v="5085"/>
          <ac:picMkLst>
            <pc:docMk/>
            <pc:sldMk cId="3587517291" sldId="590"/>
            <ac:picMk id="5" creationId="{C569A352-54FB-6A45-9AA9-5EC39D72200E}"/>
          </ac:picMkLst>
        </pc:picChg>
      </pc:sldChg>
      <pc:sldChg chg="addSp modSp new mod modNotesTx">
        <pc:chgData name="jesshenricks@gmail.com" userId="eaec273a04e5dada" providerId="LiveId" clId="{B4BE6382-E6C3-7247-8A3A-91666B7D36FC}" dt="2021-11-30T21:35:24.525" v="1683" actId="20577"/>
        <pc:sldMkLst>
          <pc:docMk/>
          <pc:sldMk cId="2442287264" sldId="591"/>
        </pc:sldMkLst>
        <pc:spChg chg="mod">
          <ac:chgData name="jesshenricks@gmail.com" userId="eaec273a04e5dada" providerId="LiveId" clId="{B4BE6382-E6C3-7247-8A3A-91666B7D36FC}" dt="2021-11-30T21:35:24.525" v="1683" actId="20577"/>
          <ac:spMkLst>
            <pc:docMk/>
            <pc:sldMk cId="2442287264" sldId="591"/>
            <ac:spMk id="2" creationId="{2CB40D77-4769-EF4B-BEAE-0A2EF704F2E7}"/>
          </ac:spMkLst>
        </pc:spChg>
        <pc:picChg chg="add mod">
          <ac:chgData name="jesshenricks@gmail.com" userId="eaec273a04e5dada" providerId="LiveId" clId="{B4BE6382-E6C3-7247-8A3A-91666B7D36FC}" dt="2021-11-30T21:34:55.637" v="1631" actId="1076"/>
          <ac:picMkLst>
            <pc:docMk/>
            <pc:sldMk cId="2442287264" sldId="591"/>
            <ac:picMk id="3" creationId="{1A6F9F17-4D2A-434D-B621-0EEA8CE4B908}"/>
          </ac:picMkLst>
        </pc:picChg>
        <pc:picChg chg="add mod">
          <ac:chgData name="jesshenricks@gmail.com" userId="eaec273a04e5dada" providerId="LiveId" clId="{B4BE6382-E6C3-7247-8A3A-91666B7D36FC}" dt="2021-11-30T21:35:03.073" v="1632"/>
          <ac:picMkLst>
            <pc:docMk/>
            <pc:sldMk cId="2442287264" sldId="591"/>
            <ac:picMk id="4" creationId="{50113711-CEAF-3F4F-8FFF-F41172D155C5}"/>
          </ac:picMkLst>
        </pc:picChg>
      </pc:sldChg>
      <pc:sldChg chg="new del">
        <pc:chgData name="jesshenricks@gmail.com" userId="eaec273a04e5dada" providerId="LiveId" clId="{B4BE6382-E6C3-7247-8A3A-91666B7D36FC}" dt="2021-11-30T23:09:27.422" v="2640" actId="2696"/>
        <pc:sldMkLst>
          <pc:docMk/>
          <pc:sldMk cId="2492880199" sldId="592"/>
        </pc:sldMkLst>
      </pc:sldChg>
      <pc:sldChg chg="addSp delSp modSp new mod ord">
        <pc:chgData name="jesshenricks@gmail.com" userId="eaec273a04e5dada" providerId="LiveId" clId="{B4BE6382-E6C3-7247-8A3A-91666B7D36FC}" dt="2021-11-30T23:29:15.535" v="3043" actId="20578"/>
        <pc:sldMkLst>
          <pc:docMk/>
          <pc:sldMk cId="3220991657" sldId="593"/>
        </pc:sldMkLst>
        <pc:spChg chg="mod">
          <ac:chgData name="jesshenricks@gmail.com" userId="eaec273a04e5dada" providerId="LiveId" clId="{B4BE6382-E6C3-7247-8A3A-91666B7D36FC}" dt="2021-11-30T21:39:46.975" v="1709" actId="20577"/>
          <ac:spMkLst>
            <pc:docMk/>
            <pc:sldMk cId="3220991657" sldId="593"/>
            <ac:spMk id="2" creationId="{35568E2D-1C55-C641-B21B-58864E2B90E2}"/>
          </ac:spMkLst>
        </pc:spChg>
        <pc:spChg chg="add del">
          <ac:chgData name="jesshenricks@gmail.com" userId="eaec273a04e5dada" providerId="LiveId" clId="{B4BE6382-E6C3-7247-8A3A-91666B7D36FC}" dt="2021-11-30T22:04:37.589" v="1834" actId="478"/>
          <ac:spMkLst>
            <pc:docMk/>
            <pc:sldMk cId="3220991657" sldId="593"/>
            <ac:spMk id="6" creationId="{8BEEBBC5-E924-5E41-B231-5C2AA7532D19}"/>
          </ac:spMkLst>
        </pc:spChg>
        <pc:picChg chg="add mod">
          <ac:chgData name="jesshenricks@gmail.com" userId="eaec273a04e5dada" providerId="LiveId" clId="{B4BE6382-E6C3-7247-8A3A-91666B7D36FC}" dt="2021-11-30T23:18:51.853" v="2761" actId="14100"/>
          <ac:picMkLst>
            <pc:docMk/>
            <pc:sldMk cId="3220991657" sldId="593"/>
            <ac:picMk id="3" creationId="{077F4C55-4FD0-8E44-BEE0-C16E9EF8E386}"/>
          </ac:picMkLst>
        </pc:picChg>
        <pc:picChg chg="add mod">
          <ac:chgData name="jesshenricks@gmail.com" userId="eaec273a04e5dada" providerId="LiveId" clId="{B4BE6382-E6C3-7247-8A3A-91666B7D36FC}" dt="2021-11-30T23:18:51.853" v="2761" actId="14100"/>
          <ac:picMkLst>
            <pc:docMk/>
            <pc:sldMk cId="3220991657" sldId="593"/>
            <ac:picMk id="4" creationId="{8E9AD1CF-6CA0-2C45-A7EB-AF903AEB9C6C}"/>
          </ac:picMkLst>
        </pc:picChg>
        <pc:picChg chg="add mod">
          <ac:chgData name="jesshenricks@gmail.com" userId="eaec273a04e5dada" providerId="LiveId" clId="{B4BE6382-E6C3-7247-8A3A-91666B7D36FC}" dt="2021-11-30T22:04:52.867" v="1838" actId="1076"/>
          <ac:picMkLst>
            <pc:docMk/>
            <pc:sldMk cId="3220991657" sldId="593"/>
            <ac:picMk id="7" creationId="{20C0197E-83FF-B14E-8D69-FEF0E3FCF7EC}"/>
          </ac:picMkLst>
        </pc:picChg>
        <pc:picChg chg="add mod">
          <ac:chgData name="jesshenricks@gmail.com" userId="eaec273a04e5dada" providerId="LiveId" clId="{B4BE6382-E6C3-7247-8A3A-91666B7D36FC}" dt="2021-11-30T23:18:45.453" v="2760" actId="1076"/>
          <ac:picMkLst>
            <pc:docMk/>
            <pc:sldMk cId="3220991657" sldId="593"/>
            <ac:picMk id="8" creationId="{B017E86D-A795-ED4F-B8BC-6896F3B5D03B}"/>
          </ac:picMkLst>
        </pc:picChg>
      </pc:sldChg>
      <pc:sldChg chg="addSp delSp modSp add mod ord modNotesTx">
        <pc:chgData name="jesshenricks@gmail.com" userId="eaec273a04e5dada" providerId="LiveId" clId="{B4BE6382-E6C3-7247-8A3A-91666B7D36FC}" dt="2021-11-30T23:29:02.030" v="3042" actId="20578"/>
        <pc:sldMkLst>
          <pc:docMk/>
          <pc:sldMk cId="2491375320" sldId="594"/>
        </pc:sldMkLst>
        <pc:spChg chg="mod">
          <ac:chgData name="jesshenricks@gmail.com" userId="eaec273a04e5dada" providerId="LiveId" clId="{B4BE6382-E6C3-7247-8A3A-91666B7D36FC}" dt="2021-11-30T21:44:52.205" v="1783" actId="20577"/>
          <ac:spMkLst>
            <pc:docMk/>
            <pc:sldMk cId="2491375320" sldId="594"/>
            <ac:spMk id="2" creationId="{35568E2D-1C55-C641-B21B-58864E2B90E2}"/>
          </ac:spMkLst>
        </pc:spChg>
        <pc:picChg chg="del mod">
          <ac:chgData name="jesshenricks@gmail.com" userId="eaec273a04e5dada" providerId="LiveId" clId="{B4BE6382-E6C3-7247-8A3A-91666B7D36FC}" dt="2021-11-30T21:41:59.026" v="1740" actId="478"/>
          <ac:picMkLst>
            <pc:docMk/>
            <pc:sldMk cId="2491375320" sldId="594"/>
            <ac:picMk id="3" creationId="{077F4C55-4FD0-8E44-BEE0-C16E9EF8E386}"/>
          </ac:picMkLst>
        </pc:picChg>
        <pc:picChg chg="del">
          <ac:chgData name="jesshenricks@gmail.com" userId="eaec273a04e5dada" providerId="LiveId" clId="{B4BE6382-E6C3-7247-8A3A-91666B7D36FC}" dt="2021-11-30T21:42:00.823" v="1741" actId="478"/>
          <ac:picMkLst>
            <pc:docMk/>
            <pc:sldMk cId="2491375320" sldId="594"/>
            <ac:picMk id="4" creationId="{8E9AD1CF-6CA0-2C45-A7EB-AF903AEB9C6C}"/>
          </ac:picMkLst>
        </pc:picChg>
        <pc:picChg chg="add mod">
          <ac:chgData name="jesshenricks@gmail.com" userId="eaec273a04e5dada" providerId="LiveId" clId="{B4BE6382-E6C3-7247-8A3A-91666B7D36FC}" dt="2021-11-30T21:44:32.510" v="1765" actId="1076"/>
          <ac:picMkLst>
            <pc:docMk/>
            <pc:sldMk cId="2491375320" sldId="594"/>
            <ac:picMk id="5" creationId="{7902F4C2-0C04-374D-8403-0C4A272919D5}"/>
          </ac:picMkLst>
        </pc:picChg>
        <pc:picChg chg="add mod">
          <ac:chgData name="jesshenricks@gmail.com" userId="eaec273a04e5dada" providerId="LiveId" clId="{B4BE6382-E6C3-7247-8A3A-91666B7D36FC}" dt="2021-11-30T21:45:11.993" v="1786" actId="1076"/>
          <ac:picMkLst>
            <pc:docMk/>
            <pc:sldMk cId="2491375320" sldId="594"/>
            <ac:picMk id="6" creationId="{147FF70A-4303-B446-94CF-51918D9CA5BF}"/>
          </ac:picMkLst>
        </pc:picChg>
        <pc:picChg chg="add mod">
          <ac:chgData name="jesshenricks@gmail.com" userId="eaec273a04e5dada" providerId="LiveId" clId="{B4BE6382-E6C3-7247-8A3A-91666B7D36FC}" dt="2021-11-30T21:45:43.134" v="1791"/>
          <ac:picMkLst>
            <pc:docMk/>
            <pc:sldMk cId="2491375320" sldId="594"/>
            <ac:picMk id="7" creationId="{F9F1CBCE-DE3C-3845-9283-70317E44A428}"/>
          </ac:picMkLst>
        </pc:picChg>
        <pc:picChg chg="add mod">
          <ac:chgData name="jesshenricks@gmail.com" userId="eaec273a04e5dada" providerId="LiveId" clId="{B4BE6382-E6C3-7247-8A3A-91666B7D36FC}" dt="2021-11-30T21:45:47.001" v="1792"/>
          <ac:picMkLst>
            <pc:docMk/>
            <pc:sldMk cId="2491375320" sldId="594"/>
            <ac:picMk id="8" creationId="{D44225F5-BE83-6D47-B776-1B6F7BDED40F}"/>
          </ac:picMkLst>
        </pc:picChg>
        <pc:picChg chg="add mod">
          <ac:chgData name="jesshenricks@gmail.com" userId="eaec273a04e5dada" providerId="LiveId" clId="{B4BE6382-E6C3-7247-8A3A-91666B7D36FC}" dt="2021-11-30T23:18:58.359" v="2762"/>
          <ac:picMkLst>
            <pc:docMk/>
            <pc:sldMk cId="2491375320" sldId="594"/>
            <ac:picMk id="9" creationId="{83821F8A-0EC5-8149-917E-79069621F16B}"/>
          </ac:picMkLst>
        </pc:picChg>
      </pc:sldChg>
      <pc:sldChg chg="addSp delSp modSp add del mod ord modNotesTx">
        <pc:chgData name="jesshenricks@gmail.com" userId="eaec273a04e5dada" providerId="LiveId" clId="{B4BE6382-E6C3-7247-8A3A-91666B7D36FC}" dt="2021-11-30T23:05:55.270" v="2623" actId="2696"/>
        <pc:sldMkLst>
          <pc:docMk/>
          <pc:sldMk cId="70499616" sldId="595"/>
        </pc:sldMkLst>
        <pc:picChg chg="add mod">
          <ac:chgData name="jesshenricks@gmail.com" userId="eaec273a04e5dada" providerId="LiveId" clId="{B4BE6382-E6C3-7247-8A3A-91666B7D36FC}" dt="2021-11-30T21:43:23.758" v="1757"/>
          <ac:picMkLst>
            <pc:docMk/>
            <pc:sldMk cId="70499616" sldId="595"/>
            <ac:picMk id="3" creationId="{8F3BB108-C829-EF43-85B6-0E4BE1C19CBB}"/>
          </ac:picMkLst>
        </pc:picChg>
        <pc:picChg chg="del">
          <ac:chgData name="jesshenricks@gmail.com" userId="eaec273a04e5dada" providerId="LiveId" clId="{B4BE6382-E6C3-7247-8A3A-91666B7D36FC}" dt="2021-11-30T21:42:46.644" v="1752" actId="478"/>
          <ac:picMkLst>
            <pc:docMk/>
            <pc:sldMk cId="70499616" sldId="595"/>
            <ac:picMk id="5" creationId="{7902F4C2-0C04-374D-8403-0C4A272919D5}"/>
          </ac:picMkLst>
        </pc:picChg>
        <pc:picChg chg="del">
          <ac:chgData name="jesshenricks@gmail.com" userId="eaec273a04e5dada" providerId="LiveId" clId="{B4BE6382-E6C3-7247-8A3A-91666B7D36FC}" dt="2021-11-30T21:42:47.169" v="1753" actId="478"/>
          <ac:picMkLst>
            <pc:docMk/>
            <pc:sldMk cId="70499616" sldId="595"/>
            <ac:picMk id="6" creationId="{147FF70A-4303-B446-94CF-51918D9CA5BF}"/>
          </ac:picMkLst>
        </pc:picChg>
      </pc:sldChg>
      <pc:sldChg chg="addSp delSp modSp add mod modNotesTx">
        <pc:chgData name="jesshenricks@gmail.com" userId="eaec273a04e5dada" providerId="LiveId" clId="{B4BE6382-E6C3-7247-8A3A-91666B7D36FC}" dt="2021-11-30T23:19:02.236" v="2763"/>
        <pc:sldMkLst>
          <pc:docMk/>
          <pc:sldMk cId="358560762" sldId="596"/>
        </pc:sldMkLst>
        <pc:spChg chg="mod">
          <ac:chgData name="jesshenricks@gmail.com" userId="eaec273a04e5dada" providerId="LiveId" clId="{B4BE6382-E6C3-7247-8A3A-91666B7D36FC}" dt="2021-11-30T21:46:09.848" v="1812" actId="20577"/>
          <ac:spMkLst>
            <pc:docMk/>
            <pc:sldMk cId="358560762" sldId="596"/>
            <ac:spMk id="2" creationId="{35568E2D-1C55-C641-B21B-58864E2B90E2}"/>
          </ac:spMkLst>
        </pc:spChg>
        <pc:picChg chg="add mod">
          <ac:chgData name="jesshenricks@gmail.com" userId="eaec273a04e5dada" providerId="LiveId" clId="{B4BE6382-E6C3-7247-8A3A-91666B7D36FC}" dt="2021-11-30T21:47:41.714" v="1830"/>
          <ac:picMkLst>
            <pc:docMk/>
            <pc:sldMk cId="358560762" sldId="596"/>
            <ac:picMk id="3" creationId="{7FE86F88-8415-CC41-9AF0-ECFF08238699}"/>
          </ac:picMkLst>
        </pc:picChg>
        <pc:picChg chg="add mod">
          <ac:chgData name="jesshenricks@gmail.com" userId="eaec273a04e5dada" providerId="LiveId" clId="{B4BE6382-E6C3-7247-8A3A-91666B7D36FC}" dt="2021-11-30T21:47:45.224" v="1831"/>
          <ac:picMkLst>
            <pc:docMk/>
            <pc:sldMk cId="358560762" sldId="596"/>
            <ac:picMk id="4" creationId="{E392F739-618C-394F-8F62-F7EE98FFF3BC}"/>
          </ac:picMkLst>
        </pc:picChg>
        <pc:picChg chg="del">
          <ac:chgData name="jesshenricks@gmail.com" userId="eaec273a04e5dada" providerId="LiveId" clId="{B4BE6382-E6C3-7247-8A3A-91666B7D36FC}" dt="2021-11-30T21:46:15.181" v="1814" actId="478"/>
          <ac:picMkLst>
            <pc:docMk/>
            <pc:sldMk cId="358560762" sldId="596"/>
            <ac:picMk id="5" creationId="{7902F4C2-0C04-374D-8403-0C4A272919D5}"/>
          </ac:picMkLst>
        </pc:picChg>
        <pc:picChg chg="del">
          <ac:chgData name="jesshenricks@gmail.com" userId="eaec273a04e5dada" providerId="LiveId" clId="{B4BE6382-E6C3-7247-8A3A-91666B7D36FC}" dt="2021-11-30T21:46:15.818" v="1815" actId="478"/>
          <ac:picMkLst>
            <pc:docMk/>
            <pc:sldMk cId="358560762" sldId="596"/>
            <ac:picMk id="6" creationId="{147FF70A-4303-B446-94CF-51918D9CA5BF}"/>
          </ac:picMkLst>
        </pc:picChg>
        <pc:picChg chg="del">
          <ac:chgData name="jesshenricks@gmail.com" userId="eaec273a04e5dada" providerId="LiveId" clId="{B4BE6382-E6C3-7247-8A3A-91666B7D36FC}" dt="2021-11-30T21:46:16.343" v="1816" actId="478"/>
          <ac:picMkLst>
            <pc:docMk/>
            <pc:sldMk cId="358560762" sldId="596"/>
            <ac:picMk id="7" creationId="{F9F1CBCE-DE3C-3845-9283-70317E44A428}"/>
          </ac:picMkLst>
        </pc:picChg>
        <pc:picChg chg="del">
          <ac:chgData name="jesshenricks@gmail.com" userId="eaec273a04e5dada" providerId="LiveId" clId="{B4BE6382-E6C3-7247-8A3A-91666B7D36FC}" dt="2021-11-30T21:46:17.003" v="1817" actId="478"/>
          <ac:picMkLst>
            <pc:docMk/>
            <pc:sldMk cId="358560762" sldId="596"/>
            <ac:picMk id="8" creationId="{D44225F5-BE83-6D47-B776-1B6F7BDED40F}"/>
          </ac:picMkLst>
        </pc:picChg>
        <pc:picChg chg="add mod">
          <ac:chgData name="jesshenricks@gmail.com" userId="eaec273a04e5dada" providerId="LiveId" clId="{B4BE6382-E6C3-7247-8A3A-91666B7D36FC}" dt="2021-11-30T21:47:48.995" v="1832"/>
          <ac:picMkLst>
            <pc:docMk/>
            <pc:sldMk cId="358560762" sldId="596"/>
            <ac:picMk id="9" creationId="{7B798BCA-D196-9546-9C91-AA9859B3585D}"/>
          </ac:picMkLst>
        </pc:picChg>
        <pc:picChg chg="add mod">
          <ac:chgData name="jesshenricks@gmail.com" userId="eaec273a04e5dada" providerId="LiveId" clId="{B4BE6382-E6C3-7247-8A3A-91666B7D36FC}" dt="2021-11-30T23:19:02.236" v="2763"/>
          <ac:picMkLst>
            <pc:docMk/>
            <pc:sldMk cId="358560762" sldId="596"/>
            <ac:picMk id="10" creationId="{565CD025-307E-CD47-8D2D-6251BD8E5660}"/>
          </ac:picMkLst>
        </pc:picChg>
      </pc:sldChg>
      <pc:sldChg chg="addSp modSp new mod ord modNotesTx">
        <pc:chgData name="jesshenricks@gmail.com" userId="eaec273a04e5dada" providerId="LiveId" clId="{B4BE6382-E6C3-7247-8A3A-91666B7D36FC}" dt="2021-11-30T22:10:34.572" v="2001" actId="20578"/>
        <pc:sldMkLst>
          <pc:docMk/>
          <pc:sldMk cId="3750207724" sldId="597"/>
        </pc:sldMkLst>
        <pc:spChg chg="mod">
          <ac:chgData name="jesshenricks@gmail.com" userId="eaec273a04e5dada" providerId="LiveId" clId="{B4BE6382-E6C3-7247-8A3A-91666B7D36FC}" dt="2021-11-30T22:10:02.847" v="1996" actId="20577"/>
          <ac:spMkLst>
            <pc:docMk/>
            <pc:sldMk cId="3750207724" sldId="597"/>
            <ac:spMk id="2" creationId="{5A5CCC89-E7E4-4741-9C90-E854FE9D0505}"/>
          </ac:spMkLst>
        </pc:spChg>
        <pc:picChg chg="add mod">
          <ac:chgData name="jesshenricks@gmail.com" userId="eaec273a04e5dada" providerId="LiveId" clId="{B4BE6382-E6C3-7247-8A3A-91666B7D36FC}" dt="2021-11-30T22:07:43.978" v="1889"/>
          <ac:picMkLst>
            <pc:docMk/>
            <pc:sldMk cId="3750207724" sldId="597"/>
            <ac:picMk id="3" creationId="{0AD40C55-86A8-8C4C-8BAB-1EEE2A1954AB}"/>
          </ac:picMkLst>
        </pc:picChg>
        <pc:picChg chg="add mod">
          <ac:chgData name="jesshenricks@gmail.com" userId="eaec273a04e5dada" providerId="LiveId" clId="{B4BE6382-E6C3-7247-8A3A-91666B7D36FC}" dt="2021-11-30T22:09:22.377" v="1986"/>
          <ac:picMkLst>
            <pc:docMk/>
            <pc:sldMk cId="3750207724" sldId="597"/>
            <ac:picMk id="4" creationId="{0FE8C7B3-26E6-9F4C-A952-A39C33181BB0}"/>
          </ac:picMkLst>
        </pc:picChg>
      </pc:sldChg>
      <pc:sldChg chg="addSp delSp modSp new del mod modNotesTx">
        <pc:chgData name="jesshenricks@gmail.com" userId="eaec273a04e5dada" providerId="LiveId" clId="{B4BE6382-E6C3-7247-8A3A-91666B7D36FC}" dt="2021-11-30T22:31:35.649" v="2302" actId="2696"/>
        <pc:sldMkLst>
          <pc:docMk/>
          <pc:sldMk cId="2428457566" sldId="598"/>
        </pc:sldMkLst>
        <pc:spChg chg="add del">
          <ac:chgData name="jesshenricks@gmail.com" userId="eaec273a04e5dada" providerId="LiveId" clId="{B4BE6382-E6C3-7247-8A3A-91666B7D36FC}" dt="2021-11-30T22:11:01.973" v="2004" actId="478"/>
          <ac:spMkLst>
            <pc:docMk/>
            <pc:sldMk cId="2428457566" sldId="598"/>
            <ac:spMk id="4" creationId="{A01B99F7-0A6D-AA40-BD2E-7491684FB6FA}"/>
          </ac:spMkLst>
        </pc:spChg>
        <pc:picChg chg="add mod">
          <ac:chgData name="jesshenricks@gmail.com" userId="eaec273a04e5dada" providerId="LiveId" clId="{B4BE6382-E6C3-7247-8A3A-91666B7D36FC}" dt="2021-11-30T22:11:09.247" v="2007" actId="1076"/>
          <ac:picMkLst>
            <pc:docMk/>
            <pc:sldMk cId="2428457566" sldId="598"/>
            <ac:picMk id="5" creationId="{3263FA0F-3CA9-DE4A-9133-6CD808198DA8}"/>
          </ac:picMkLst>
        </pc:picChg>
        <pc:picChg chg="add mod">
          <ac:chgData name="jesshenricks@gmail.com" userId="eaec273a04e5dada" providerId="LiveId" clId="{B4BE6382-E6C3-7247-8A3A-91666B7D36FC}" dt="2021-11-30T22:12:01.163" v="2013"/>
          <ac:picMkLst>
            <pc:docMk/>
            <pc:sldMk cId="2428457566" sldId="598"/>
            <ac:picMk id="6" creationId="{90D00727-E8B6-1A42-BAFE-68FAA5420E43}"/>
          </ac:picMkLst>
        </pc:picChg>
      </pc:sldChg>
      <pc:sldChg chg="addSp delSp modSp add mod ord modNotesTx">
        <pc:chgData name="jesshenricks@gmail.com" userId="eaec273a04e5dada" providerId="LiveId" clId="{B4BE6382-E6C3-7247-8A3A-91666B7D36FC}" dt="2021-12-01T00:47:07.446" v="4809" actId="20578"/>
        <pc:sldMkLst>
          <pc:docMk/>
          <pc:sldMk cId="4008434456" sldId="599"/>
        </pc:sldMkLst>
        <pc:spChg chg="mod">
          <ac:chgData name="jesshenricks@gmail.com" userId="eaec273a04e5dada" providerId="LiveId" clId="{B4BE6382-E6C3-7247-8A3A-91666B7D36FC}" dt="2021-11-30T22:19:27.001" v="2144" actId="20577"/>
          <ac:spMkLst>
            <pc:docMk/>
            <pc:sldMk cId="4008434456" sldId="599"/>
            <ac:spMk id="2" creationId="{89D5E919-7ACA-574D-A7FE-A5BC23FBB2F5}"/>
          </ac:spMkLst>
        </pc:spChg>
        <pc:picChg chg="add mod">
          <ac:chgData name="jesshenricks@gmail.com" userId="eaec273a04e5dada" providerId="LiveId" clId="{B4BE6382-E6C3-7247-8A3A-91666B7D36FC}" dt="2021-11-30T22:13:52.829" v="2054"/>
          <ac:picMkLst>
            <pc:docMk/>
            <pc:sldMk cId="4008434456" sldId="599"/>
            <ac:picMk id="3" creationId="{BFFA05FB-E1AF-B94B-9829-6DFD78F371DF}"/>
          </ac:picMkLst>
        </pc:picChg>
        <pc:picChg chg="add mod">
          <ac:chgData name="jesshenricks@gmail.com" userId="eaec273a04e5dada" providerId="LiveId" clId="{B4BE6382-E6C3-7247-8A3A-91666B7D36FC}" dt="2021-11-30T22:19:33.331" v="2145"/>
          <ac:picMkLst>
            <pc:docMk/>
            <pc:sldMk cId="4008434456" sldId="599"/>
            <ac:picMk id="4" creationId="{1FBC4FC9-FDA0-5347-856B-2353A0837B35}"/>
          </ac:picMkLst>
        </pc:picChg>
        <pc:picChg chg="del">
          <ac:chgData name="jesshenricks@gmail.com" userId="eaec273a04e5dada" providerId="LiveId" clId="{B4BE6382-E6C3-7247-8A3A-91666B7D36FC}" dt="2021-11-30T22:13:12.897" v="2046" actId="478"/>
          <ac:picMkLst>
            <pc:docMk/>
            <pc:sldMk cId="4008434456" sldId="599"/>
            <ac:picMk id="5" creationId="{3263FA0F-3CA9-DE4A-9133-6CD808198DA8}"/>
          </ac:picMkLst>
        </pc:picChg>
        <pc:picChg chg="del">
          <ac:chgData name="jesshenricks@gmail.com" userId="eaec273a04e5dada" providerId="LiveId" clId="{B4BE6382-E6C3-7247-8A3A-91666B7D36FC}" dt="2021-11-30T22:13:13.628" v="2047" actId="478"/>
          <ac:picMkLst>
            <pc:docMk/>
            <pc:sldMk cId="4008434456" sldId="599"/>
            <ac:picMk id="6" creationId="{90D00727-E8B6-1A42-BAFE-68FAA5420E43}"/>
          </ac:picMkLst>
        </pc:picChg>
      </pc:sldChg>
      <pc:sldChg chg="addSp delSp modSp new mod modNotesTx">
        <pc:chgData name="jesshenricks@gmail.com" userId="eaec273a04e5dada" providerId="LiveId" clId="{B4BE6382-E6C3-7247-8A3A-91666B7D36FC}" dt="2021-12-01T01:39:05.092" v="5689"/>
        <pc:sldMkLst>
          <pc:docMk/>
          <pc:sldMk cId="3586802795" sldId="600"/>
        </pc:sldMkLst>
        <pc:spChg chg="mod">
          <ac:chgData name="jesshenricks@gmail.com" userId="eaec273a04e5dada" providerId="LiveId" clId="{B4BE6382-E6C3-7247-8A3A-91666B7D36FC}" dt="2021-11-30T22:15:59.973" v="2091" actId="20577"/>
          <ac:spMkLst>
            <pc:docMk/>
            <pc:sldMk cId="3586802795" sldId="600"/>
            <ac:spMk id="2" creationId="{A4717031-87EE-104A-A801-FC06894FB1E2}"/>
          </ac:spMkLst>
        </pc:spChg>
        <pc:spChg chg="add del">
          <ac:chgData name="jesshenricks@gmail.com" userId="eaec273a04e5dada" providerId="LiveId" clId="{B4BE6382-E6C3-7247-8A3A-91666B7D36FC}" dt="2021-11-30T22:14:32.301" v="2057" actId="22"/>
          <ac:spMkLst>
            <pc:docMk/>
            <pc:sldMk cId="3586802795" sldId="600"/>
            <ac:spMk id="4" creationId="{C3529F7A-3CEC-0B4B-BBE9-310C99D6BB08}"/>
          </ac:spMkLst>
        </pc:spChg>
        <pc:picChg chg="add mod">
          <ac:chgData name="jesshenricks@gmail.com" userId="eaec273a04e5dada" providerId="LiveId" clId="{B4BE6382-E6C3-7247-8A3A-91666B7D36FC}" dt="2021-11-30T22:17:04.683" v="2098" actId="1076"/>
          <ac:picMkLst>
            <pc:docMk/>
            <pc:sldMk cId="3586802795" sldId="600"/>
            <ac:picMk id="5" creationId="{F4150435-D3DD-6240-8A22-4E3D89826434}"/>
          </ac:picMkLst>
        </pc:picChg>
        <pc:picChg chg="add mod">
          <ac:chgData name="jesshenricks@gmail.com" userId="eaec273a04e5dada" providerId="LiveId" clId="{B4BE6382-E6C3-7247-8A3A-91666B7D36FC}" dt="2021-11-30T22:16:59.764" v="2097" actId="1076"/>
          <ac:picMkLst>
            <pc:docMk/>
            <pc:sldMk cId="3586802795" sldId="600"/>
            <ac:picMk id="6" creationId="{B9E9883B-5C87-B144-97AC-CB33179CC180}"/>
          </ac:picMkLst>
        </pc:picChg>
        <pc:picChg chg="add mod">
          <ac:chgData name="jesshenricks@gmail.com" userId="eaec273a04e5dada" providerId="LiveId" clId="{B4BE6382-E6C3-7247-8A3A-91666B7D36FC}" dt="2021-11-30T22:17:20.761" v="2102"/>
          <ac:picMkLst>
            <pc:docMk/>
            <pc:sldMk cId="3586802795" sldId="600"/>
            <ac:picMk id="7" creationId="{2F42AD9A-8700-404A-8EC9-4B7ED5DAB702}"/>
          </ac:picMkLst>
        </pc:picChg>
        <pc:picChg chg="add mod">
          <ac:chgData name="jesshenricks@gmail.com" userId="eaec273a04e5dada" providerId="LiveId" clId="{B4BE6382-E6C3-7247-8A3A-91666B7D36FC}" dt="2021-12-01T01:39:05.092" v="5689"/>
          <ac:picMkLst>
            <pc:docMk/>
            <pc:sldMk cId="3586802795" sldId="600"/>
            <ac:picMk id="8" creationId="{A0951872-DE1B-5647-9CE3-045ECD7CDBD9}"/>
          </ac:picMkLst>
        </pc:picChg>
      </pc:sldChg>
      <pc:sldChg chg="delSp modSp add del mod modNotesTx">
        <pc:chgData name="jesshenricks@gmail.com" userId="eaec273a04e5dada" providerId="LiveId" clId="{B4BE6382-E6C3-7247-8A3A-91666B7D36FC}" dt="2021-12-01T01:06:55.893" v="5088" actId="2696"/>
        <pc:sldMkLst>
          <pc:docMk/>
          <pc:sldMk cId="3984203049" sldId="601"/>
        </pc:sldMkLst>
        <pc:spChg chg="mod">
          <ac:chgData name="jesshenricks@gmail.com" userId="eaec273a04e5dada" providerId="LiveId" clId="{B4BE6382-E6C3-7247-8A3A-91666B7D36FC}" dt="2021-11-30T23:14:34.922" v="2729" actId="20577"/>
          <ac:spMkLst>
            <pc:docMk/>
            <pc:sldMk cId="3984203049" sldId="601"/>
            <ac:spMk id="2" creationId="{89D5E919-7ACA-574D-A7FE-A5BC23FBB2F5}"/>
          </ac:spMkLst>
        </pc:spChg>
        <pc:picChg chg="del">
          <ac:chgData name="jesshenricks@gmail.com" userId="eaec273a04e5dada" providerId="LiveId" clId="{B4BE6382-E6C3-7247-8A3A-91666B7D36FC}" dt="2021-11-30T23:14:21.593" v="2725" actId="478"/>
          <ac:picMkLst>
            <pc:docMk/>
            <pc:sldMk cId="3984203049" sldId="601"/>
            <ac:picMk id="3" creationId="{BFFA05FB-E1AF-B94B-9829-6DFD78F371DF}"/>
          </ac:picMkLst>
        </pc:picChg>
        <pc:picChg chg="mod">
          <ac:chgData name="jesshenricks@gmail.com" userId="eaec273a04e5dada" providerId="LiveId" clId="{B4BE6382-E6C3-7247-8A3A-91666B7D36FC}" dt="2021-11-30T23:14:25.107" v="2726" actId="1076"/>
          <ac:picMkLst>
            <pc:docMk/>
            <pc:sldMk cId="3984203049" sldId="601"/>
            <ac:picMk id="4" creationId="{1FBC4FC9-FDA0-5347-856B-2353A0837B35}"/>
          </ac:picMkLst>
        </pc:picChg>
      </pc:sldChg>
      <pc:sldChg chg="addSp delSp modSp new mod ord">
        <pc:chgData name="jesshenricks@gmail.com" userId="eaec273a04e5dada" providerId="LiveId" clId="{B4BE6382-E6C3-7247-8A3A-91666B7D36FC}" dt="2021-11-30T23:18:32.461" v="2758"/>
        <pc:sldMkLst>
          <pc:docMk/>
          <pc:sldMk cId="2418702069" sldId="602"/>
        </pc:sldMkLst>
        <pc:spChg chg="mod">
          <ac:chgData name="jesshenricks@gmail.com" userId="eaec273a04e5dada" providerId="LiveId" clId="{B4BE6382-E6C3-7247-8A3A-91666B7D36FC}" dt="2021-11-30T22:23:16.988" v="2223" actId="20577"/>
          <ac:spMkLst>
            <pc:docMk/>
            <pc:sldMk cId="2418702069" sldId="602"/>
            <ac:spMk id="2" creationId="{CF117495-BE38-174B-913F-51C97CE0AB11}"/>
          </ac:spMkLst>
        </pc:spChg>
        <pc:picChg chg="add mod">
          <ac:chgData name="jesshenricks@gmail.com" userId="eaec273a04e5dada" providerId="LiveId" clId="{B4BE6382-E6C3-7247-8A3A-91666B7D36FC}" dt="2021-11-30T22:23:23.960" v="2224"/>
          <ac:picMkLst>
            <pc:docMk/>
            <pc:sldMk cId="2418702069" sldId="602"/>
            <ac:picMk id="3" creationId="{F9B280A4-E7E3-E446-ADC7-7CCB67E24665}"/>
          </ac:picMkLst>
        </pc:picChg>
        <pc:picChg chg="add del mod">
          <ac:chgData name="jesshenricks@gmail.com" userId="eaec273a04e5dada" providerId="LiveId" clId="{B4BE6382-E6C3-7247-8A3A-91666B7D36FC}" dt="2021-11-30T22:22:45.482" v="2168" actId="478"/>
          <ac:picMkLst>
            <pc:docMk/>
            <pc:sldMk cId="2418702069" sldId="602"/>
            <ac:picMk id="4" creationId="{12131DBF-2CC2-7F40-87A0-D449D4536384}"/>
          </ac:picMkLst>
        </pc:picChg>
        <pc:picChg chg="add mod">
          <ac:chgData name="jesshenricks@gmail.com" userId="eaec273a04e5dada" providerId="LiveId" clId="{B4BE6382-E6C3-7247-8A3A-91666B7D36FC}" dt="2021-11-30T22:23:26.680" v="2225"/>
          <ac:picMkLst>
            <pc:docMk/>
            <pc:sldMk cId="2418702069" sldId="602"/>
            <ac:picMk id="5" creationId="{E69B1899-CA9E-A743-A0F3-1E1450BD26A1}"/>
          </ac:picMkLst>
        </pc:picChg>
        <pc:picChg chg="add mod">
          <ac:chgData name="jesshenricks@gmail.com" userId="eaec273a04e5dada" providerId="LiveId" clId="{B4BE6382-E6C3-7247-8A3A-91666B7D36FC}" dt="2021-11-30T23:18:32.461" v="2758"/>
          <ac:picMkLst>
            <pc:docMk/>
            <pc:sldMk cId="2418702069" sldId="602"/>
            <ac:picMk id="6" creationId="{F808E33B-90F4-294C-8E3A-CA013906E5AA}"/>
          </ac:picMkLst>
        </pc:picChg>
      </pc:sldChg>
      <pc:sldChg chg="addSp modSp new mod ord modNotesTx">
        <pc:chgData name="jesshenricks@gmail.com" userId="eaec273a04e5dada" providerId="LiveId" clId="{B4BE6382-E6C3-7247-8A3A-91666B7D36FC}" dt="2021-12-01T00:45:45.031" v="4803" actId="20578"/>
        <pc:sldMkLst>
          <pc:docMk/>
          <pc:sldMk cId="39165302" sldId="603"/>
        </pc:sldMkLst>
        <pc:spChg chg="mod">
          <ac:chgData name="jesshenricks@gmail.com" userId="eaec273a04e5dada" providerId="LiveId" clId="{B4BE6382-E6C3-7247-8A3A-91666B7D36FC}" dt="2021-11-30T22:23:58.691" v="2248" actId="20577"/>
          <ac:spMkLst>
            <pc:docMk/>
            <pc:sldMk cId="39165302" sldId="603"/>
            <ac:spMk id="2" creationId="{74728F1C-4FD2-6747-B9E3-476EB3D4CC04}"/>
          </ac:spMkLst>
        </pc:spChg>
        <pc:picChg chg="add mod">
          <ac:chgData name="jesshenricks@gmail.com" userId="eaec273a04e5dada" providerId="LiveId" clId="{B4BE6382-E6C3-7247-8A3A-91666B7D36FC}" dt="2021-11-30T22:24:23.313" v="2253" actId="1076"/>
          <ac:picMkLst>
            <pc:docMk/>
            <pc:sldMk cId="39165302" sldId="603"/>
            <ac:picMk id="3" creationId="{2F6E4C89-0BF2-1D46-BBFB-BBD8595C6479}"/>
          </ac:picMkLst>
        </pc:picChg>
        <pc:picChg chg="add mod">
          <ac:chgData name="jesshenricks@gmail.com" userId="eaec273a04e5dada" providerId="LiveId" clId="{B4BE6382-E6C3-7247-8A3A-91666B7D36FC}" dt="2021-11-30T22:29:30.783" v="2297"/>
          <ac:picMkLst>
            <pc:docMk/>
            <pc:sldMk cId="39165302" sldId="603"/>
            <ac:picMk id="4" creationId="{B29D48CF-2E5C-E84C-A224-602CDE07F184}"/>
          </ac:picMkLst>
        </pc:picChg>
        <pc:picChg chg="add mod">
          <ac:chgData name="jesshenricks@gmail.com" userId="eaec273a04e5dada" providerId="LiveId" clId="{B4BE6382-E6C3-7247-8A3A-91666B7D36FC}" dt="2021-11-30T22:36:04.078" v="2327"/>
          <ac:picMkLst>
            <pc:docMk/>
            <pc:sldMk cId="39165302" sldId="603"/>
            <ac:picMk id="5" creationId="{72925CFB-E7E4-0946-9739-A6955D106538}"/>
          </ac:picMkLst>
        </pc:picChg>
        <pc:picChg chg="add mod">
          <ac:chgData name="jesshenricks@gmail.com" userId="eaec273a04e5dada" providerId="LiveId" clId="{B4BE6382-E6C3-7247-8A3A-91666B7D36FC}" dt="2021-11-30T23:16:54.153" v="2755"/>
          <ac:picMkLst>
            <pc:docMk/>
            <pc:sldMk cId="39165302" sldId="603"/>
            <ac:picMk id="6" creationId="{F913DBBD-DC69-474D-B73C-D41DA4F72FC7}"/>
          </ac:picMkLst>
        </pc:picChg>
        <pc:picChg chg="add mod">
          <ac:chgData name="jesshenricks@gmail.com" userId="eaec273a04e5dada" providerId="LiveId" clId="{B4BE6382-E6C3-7247-8A3A-91666B7D36FC}" dt="2021-11-30T23:16:54.153" v="2755"/>
          <ac:picMkLst>
            <pc:docMk/>
            <pc:sldMk cId="39165302" sldId="603"/>
            <ac:picMk id="7" creationId="{D8645AD6-F795-D847-A01C-3B2F79FC0B8C}"/>
          </ac:picMkLst>
        </pc:picChg>
        <pc:picChg chg="add mod">
          <ac:chgData name="jesshenricks@gmail.com" userId="eaec273a04e5dada" providerId="LiveId" clId="{B4BE6382-E6C3-7247-8A3A-91666B7D36FC}" dt="2021-11-30T23:16:54.153" v="2755"/>
          <ac:picMkLst>
            <pc:docMk/>
            <pc:sldMk cId="39165302" sldId="603"/>
            <ac:picMk id="8" creationId="{B69601D7-7957-E94C-9004-F482E7ABD0B7}"/>
          </ac:picMkLst>
        </pc:picChg>
      </pc:sldChg>
      <pc:sldChg chg="addSp modSp new mod modNotesTx">
        <pc:chgData name="jesshenricks@gmail.com" userId="eaec273a04e5dada" providerId="LiveId" clId="{B4BE6382-E6C3-7247-8A3A-91666B7D36FC}" dt="2021-11-30T22:28:25.143" v="2293" actId="1076"/>
        <pc:sldMkLst>
          <pc:docMk/>
          <pc:sldMk cId="3325937855" sldId="604"/>
        </pc:sldMkLst>
        <pc:spChg chg="mod">
          <ac:chgData name="jesshenricks@gmail.com" userId="eaec273a04e5dada" providerId="LiveId" clId="{B4BE6382-E6C3-7247-8A3A-91666B7D36FC}" dt="2021-11-30T22:25:21.840" v="2269" actId="20577"/>
          <ac:spMkLst>
            <pc:docMk/>
            <pc:sldMk cId="3325937855" sldId="604"/>
            <ac:spMk id="2" creationId="{17963CCD-CBE0-4244-97FC-49C2306916EB}"/>
          </ac:spMkLst>
        </pc:spChg>
        <pc:picChg chg="add mod">
          <ac:chgData name="jesshenricks@gmail.com" userId="eaec273a04e5dada" providerId="LiveId" clId="{B4BE6382-E6C3-7247-8A3A-91666B7D36FC}" dt="2021-11-30T22:26:57.072" v="2283"/>
          <ac:picMkLst>
            <pc:docMk/>
            <pc:sldMk cId="3325937855" sldId="604"/>
            <ac:picMk id="3" creationId="{229397FE-2CDD-AE4E-A8A9-1488BED0CC46}"/>
          </ac:picMkLst>
        </pc:picChg>
        <pc:picChg chg="add mod">
          <ac:chgData name="jesshenricks@gmail.com" userId="eaec273a04e5dada" providerId="LiveId" clId="{B4BE6382-E6C3-7247-8A3A-91666B7D36FC}" dt="2021-11-30T22:27:02.728" v="2284"/>
          <ac:picMkLst>
            <pc:docMk/>
            <pc:sldMk cId="3325937855" sldId="604"/>
            <ac:picMk id="4" creationId="{B2347106-FE20-164A-BC31-C787DE606A6B}"/>
          </ac:picMkLst>
        </pc:picChg>
        <pc:picChg chg="add mod">
          <ac:chgData name="jesshenricks@gmail.com" userId="eaec273a04e5dada" providerId="LiveId" clId="{B4BE6382-E6C3-7247-8A3A-91666B7D36FC}" dt="2021-11-30T22:28:25.143" v="2293" actId="1076"/>
          <ac:picMkLst>
            <pc:docMk/>
            <pc:sldMk cId="3325937855" sldId="604"/>
            <ac:picMk id="5" creationId="{16AA0ADF-B532-9247-A10E-B6B2A34CDAD2}"/>
          </ac:picMkLst>
        </pc:picChg>
        <pc:picChg chg="add mod">
          <ac:chgData name="jesshenricks@gmail.com" userId="eaec273a04e5dada" providerId="LiveId" clId="{B4BE6382-E6C3-7247-8A3A-91666B7D36FC}" dt="2021-11-30T22:28:22.887" v="2292" actId="1076"/>
          <ac:picMkLst>
            <pc:docMk/>
            <pc:sldMk cId="3325937855" sldId="604"/>
            <ac:picMk id="6" creationId="{9AC01A30-9D4C-7B44-97DC-D58DBB1FA52F}"/>
          </ac:picMkLst>
        </pc:picChg>
      </pc:sldChg>
      <pc:sldChg chg="addSp delSp modSp add mod modNotesTx">
        <pc:chgData name="jesshenricks@gmail.com" userId="eaec273a04e5dada" providerId="LiveId" clId="{B4BE6382-E6C3-7247-8A3A-91666B7D36FC}" dt="2021-12-01T01:32:13.083" v="5559" actId="20577"/>
        <pc:sldMkLst>
          <pc:docMk/>
          <pc:sldMk cId="1272491641" sldId="605"/>
        </pc:sldMkLst>
        <pc:spChg chg="mod">
          <ac:chgData name="jesshenricks@gmail.com" userId="eaec273a04e5dada" providerId="LiveId" clId="{B4BE6382-E6C3-7247-8A3A-91666B7D36FC}" dt="2021-12-01T01:29:39.062" v="5474" actId="403"/>
          <ac:spMkLst>
            <pc:docMk/>
            <pc:sldMk cId="1272491641" sldId="605"/>
            <ac:spMk id="3" creationId="{E087787C-6E4C-9848-8A66-28AC72433074}"/>
          </ac:spMkLst>
        </pc:spChg>
        <pc:spChg chg="mod">
          <ac:chgData name="jesshenricks@gmail.com" userId="eaec273a04e5dada" providerId="LiveId" clId="{B4BE6382-E6C3-7247-8A3A-91666B7D36FC}" dt="2021-12-01T01:32:13.083" v="5559" actId="20577"/>
          <ac:spMkLst>
            <pc:docMk/>
            <pc:sldMk cId="1272491641" sldId="605"/>
            <ac:spMk id="11" creationId="{7E4580D8-96E3-5F40-9B15-52D58BCECDA1}"/>
          </ac:spMkLst>
        </pc:spChg>
        <pc:spChg chg="mod">
          <ac:chgData name="jesshenricks@gmail.com" userId="eaec273a04e5dada" providerId="LiveId" clId="{B4BE6382-E6C3-7247-8A3A-91666B7D36FC}" dt="2021-12-01T01:29:39.062" v="5474" actId="403"/>
          <ac:spMkLst>
            <pc:docMk/>
            <pc:sldMk cId="1272491641" sldId="605"/>
            <ac:spMk id="13" creationId="{4B236830-ADAE-5344-90BB-FD0A8F26756D}"/>
          </ac:spMkLst>
        </pc:spChg>
        <pc:picChg chg="del">
          <ac:chgData name="jesshenricks@gmail.com" userId="eaec273a04e5dada" providerId="LiveId" clId="{B4BE6382-E6C3-7247-8A3A-91666B7D36FC}" dt="2021-11-30T22:39:55.741" v="2338" actId="478"/>
          <ac:picMkLst>
            <pc:docMk/>
            <pc:sldMk cId="1272491641" sldId="605"/>
            <ac:picMk id="2" creationId="{47A8E338-2EC8-0B42-A577-55DFCD5F516A}"/>
          </ac:picMkLst>
        </pc:picChg>
        <pc:picChg chg="add mod">
          <ac:chgData name="jesshenricks@gmail.com" userId="eaec273a04e5dada" providerId="LiveId" clId="{B4BE6382-E6C3-7247-8A3A-91666B7D36FC}" dt="2021-11-30T22:45:51.357" v="2436" actId="1076"/>
          <ac:picMkLst>
            <pc:docMk/>
            <pc:sldMk cId="1272491641" sldId="605"/>
            <ac:picMk id="4" creationId="{F7EA42EA-CB1A-5341-83A9-29E73C74BBF3}"/>
          </ac:picMkLst>
        </pc:picChg>
        <pc:picChg chg="del">
          <ac:chgData name="jesshenricks@gmail.com" userId="eaec273a04e5dada" providerId="LiveId" clId="{B4BE6382-E6C3-7247-8A3A-91666B7D36FC}" dt="2021-11-30T22:39:55.002" v="2337" actId="478"/>
          <ac:picMkLst>
            <pc:docMk/>
            <pc:sldMk cId="1272491641" sldId="605"/>
            <ac:picMk id="5" creationId="{3C60DF16-25E5-B544-AED4-72DA5D2FDDF2}"/>
          </ac:picMkLst>
        </pc:picChg>
      </pc:sldChg>
      <pc:sldChg chg="modSp add mod">
        <pc:chgData name="jesshenricks@gmail.com" userId="eaec273a04e5dada" providerId="LiveId" clId="{B4BE6382-E6C3-7247-8A3A-91666B7D36FC}" dt="2021-12-01T00:46:51.059" v="4807" actId="948"/>
        <pc:sldMkLst>
          <pc:docMk/>
          <pc:sldMk cId="1261615272" sldId="606"/>
        </pc:sldMkLst>
        <pc:spChg chg="mod">
          <ac:chgData name="jesshenricks@gmail.com" userId="eaec273a04e5dada" providerId="LiveId" clId="{B4BE6382-E6C3-7247-8A3A-91666B7D36FC}" dt="2021-11-30T22:50:41.684" v="2563" actId="20577"/>
          <ac:spMkLst>
            <pc:docMk/>
            <pc:sldMk cId="1261615272" sldId="606"/>
            <ac:spMk id="3" creationId="{E087787C-6E4C-9848-8A66-28AC72433074}"/>
          </ac:spMkLst>
        </pc:spChg>
        <pc:spChg chg="mod">
          <ac:chgData name="jesshenricks@gmail.com" userId="eaec273a04e5dada" providerId="LiveId" clId="{B4BE6382-E6C3-7247-8A3A-91666B7D36FC}" dt="2021-12-01T00:46:51.059" v="4807" actId="948"/>
          <ac:spMkLst>
            <pc:docMk/>
            <pc:sldMk cId="1261615272" sldId="606"/>
            <ac:spMk id="11" creationId="{7E4580D8-96E3-5F40-9B15-52D58BCECDA1}"/>
          </ac:spMkLst>
        </pc:spChg>
        <pc:spChg chg="mod">
          <ac:chgData name="jesshenricks@gmail.com" userId="eaec273a04e5dada" providerId="LiveId" clId="{B4BE6382-E6C3-7247-8A3A-91666B7D36FC}" dt="2021-11-30T22:50:53.319" v="2564" actId="20577"/>
          <ac:spMkLst>
            <pc:docMk/>
            <pc:sldMk cId="1261615272" sldId="606"/>
            <ac:spMk id="13" creationId="{4B236830-ADAE-5344-90BB-FD0A8F26756D}"/>
          </ac:spMkLst>
        </pc:spChg>
      </pc:sldChg>
      <pc:sldChg chg="addSp delSp modSp add mod ord">
        <pc:chgData name="jesshenricks@gmail.com" userId="eaec273a04e5dada" providerId="LiveId" clId="{B4BE6382-E6C3-7247-8A3A-91666B7D36FC}" dt="2021-11-30T23:15:41.806" v="2738" actId="1076"/>
        <pc:sldMkLst>
          <pc:docMk/>
          <pc:sldMk cId="597756275" sldId="607"/>
        </pc:sldMkLst>
        <pc:spChg chg="mod">
          <ac:chgData name="jesshenricks@gmail.com" userId="eaec273a04e5dada" providerId="LiveId" clId="{B4BE6382-E6C3-7247-8A3A-91666B7D36FC}" dt="2021-11-30T23:10:58.069" v="2690" actId="20577"/>
          <ac:spMkLst>
            <pc:docMk/>
            <pc:sldMk cId="597756275" sldId="607"/>
            <ac:spMk id="2" creationId="{F7EDBAB8-EEBA-C44A-91DE-BDDA13087C48}"/>
          </ac:spMkLst>
        </pc:spChg>
        <pc:spChg chg="mod">
          <ac:chgData name="jesshenricks@gmail.com" userId="eaec273a04e5dada" providerId="LiveId" clId="{B4BE6382-E6C3-7247-8A3A-91666B7D36FC}" dt="2021-11-30T23:09:41.862" v="2662" actId="20577"/>
          <ac:spMkLst>
            <pc:docMk/>
            <pc:sldMk cId="597756275" sldId="607"/>
            <ac:spMk id="3" creationId="{E01A2125-75EE-C548-A82E-E35DA3298868}"/>
          </ac:spMkLst>
        </pc:spChg>
        <pc:spChg chg="add del mod">
          <ac:chgData name="jesshenricks@gmail.com" userId="eaec273a04e5dada" providerId="LiveId" clId="{B4BE6382-E6C3-7247-8A3A-91666B7D36FC}" dt="2021-11-30T23:12:26.937" v="2692" actId="931"/>
          <ac:spMkLst>
            <pc:docMk/>
            <pc:sldMk cId="597756275" sldId="607"/>
            <ac:spMk id="5" creationId="{0328D495-1F80-4949-B8DD-941BCCC678E6}"/>
          </ac:spMkLst>
        </pc:spChg>
        <pc:picChg chg="add mod">
          <ac:chgData name="jesshenricks@gmail.com" userId="eaec273a04e5dada" providerId="LiveId" clId="{B4BE6382-E6C3-7247-8A3A-91666B7D36FC}" dt="2021-11-30T23:12:45.704" v="2721" actId="962"/>
          <ac:picMkLst>
            <pc:docMk/>
            <pc:sldMk cId="597756275" sldId="607"/>
            <ac:picMk id="7" creationId="{9EAD61D5-E933-4B49-AAA2-72F9CED0B02A}"/>
          </ac:picMkLst>
        </pc:picChg>
        <pc:picChg chg="del">
          <ac:chgData name="jesshenricks@gmail.com" userId="eaec273a04e5dada" providerId="LiveId" clId="{B4BE6382-E6C3-7247-8A3A-91666B7D36FC}" dt="2021-11-30T23:10:01.440" v="2664" actId="478"/>
          <ac:picMkLst>
            <pc:docMk/>
            <pc:sldMk cId="597756275" sldId="607"/>
            <ac:picMk id="9" creationId="{389473F6-D36D-914D-A15E-8AE159898C63}"/>
          </ac:picMkLst>
        </pc:picChg>
        <pc:picChg chg="del">
          <ac:chgData name="jesshenricks@gmail.com" userId="eaec273a04e5dada" providerId="LiveId" clId="{B4BE6382-E6C3-7247-8A3A-91666B7D36FC}" dt="2021-11-30T23:10:00.584" v="2663" actId="478"/>
          <ac:picMkLst>
            <pc:docMk/>
            <pc:sldMk cId="597756275" sldId="607"/>
            <ac:picMk id="10" creationId="{ABD51B1B-ECAB-BE4D-BFE7-7F8DC329D3B2}"/>
          </ac:picMkLst>
        </pc:picChg>
        <pc:picChg chg="del">
          <ac:chgData name="jesshenricks@gmail.com" userId="eaec273a04e5dada" providerId="LiveId" clId="{B4BE6382-E6C3-7247-8A3A-91666B7D36FC}" dt="2021-11-30T23:10:01.886" v="2665" actId="478"/>
          <ac:picMkLst>
            <pc:docMk/>
            <pc:sldMk cId="597756275" sldId="607"/>
            <ac:picMk id="11" creationId="{9088E05B-5199-904E-A682-4B27B31656D6}"/>
          </ac:picMkLst>
        </pc:picChg>
        <pc:picChg chg="add mod">
          <ac:chgData name="jesshenricks@gmail.com" userId="eaec273a04e5dada" providerId="LiveId" clId="{B4BE6382-E6C3-7247-8A3A-91666B7D36FC}" dt="2021-11-30T23:15:41.806" v="2738" actId="1076"/>
          <ac:picMkLst>
            <pc:docMk/>
            <pc:sldMk cId="597756275" sldId="607"/>
            <ac:picMk id="12" creationId="{DFD6C4F6-04AD-0A41-8277-C55F14C90416}"/>
          </ac:picMkLst>
        </pc:picChg>
        <pc:picChg chg="add mod">
          <ac:chgData name="jesshenricks@gmail.com" userId="eaec273a04e5dada" providerId="LiveId" clId="{B4BE6382-E6C3-7247-8A3A-91666B7D36FC}" dt="2021-11-30T23:15:38.942" v="2737" actId="1076"/>
          <ac:picMkLst>
            <pc:docMk/>
            <pc:sldMk cId="597756275" sldId="607"/>
            <ac:picMk id="13" creationId="{F283D531-676F-2143-B0CD-416B7FCE20FB}"/>
          </ac:picMkLst>
        </pc:picChg>
        <pc:picChg chg="add mod">
          <ac:chgData name="jesshenricks@gmail.com" userId="eaec273a04e5dada" providerId="LiveId" clId="{B4BE6382-E6C3-7247-8A3A-91666B7D36FC}" dt="2021-11-30T23:15:36.582" v="2736" actId="1076"/>
          <ac:picMkLst>
            <pc:docMk/>
            <pc:sldMk cId="597756275" sldId="607"/>
            <ac:picMk id="15" creationId="{D42166E6-897A-1143-A268-DF44D25CF9FB}"/>
          </ac:picMkLst>
        </pc:picChg>
        <pc:picChg chg="del">
          <ac:chgData name="jesshenricks@gmail.com" userId="eaec273a04e5dada" providerId="LiveId" clId="{B4BE6382-E6C3-7247-8A3A-91666B7D36FC}" dt="2021-11-30T23:11:02.107" v="2691" actId="478"/>
          <ac:picMkLst>
            <pc:docMk/>
            <pc:sldMk cId="597756275" sldId="607"/>
            <ac:picMk id="24" creationId="{0A6B8B5C-33AA-8B41-A35B-48553E5CA9B4}"/>
          </ac:picMkLst>
        </pc:picChg>
      </pc:sldChg>
      <pc:sldChg chg="addSp modSp new mod modNotesTx">
        <pc:chgData name="jesshenricks@gmail.com" userId="eaec273a04e5dada" providerId="LiveId" clId="{B4BE6382-E6C3-7247-8A3A-91666B7D36FC}" dt="2021-11-30T23:23:57.910" v="2808" actId="20577"/>
        <pc:sldMkLst>
          <pc:docMk/>
          <pc:sldMk cId="2416124532" sldId="608"/>
        </pc:sldMkLst>
        <pc:spChg chg="mod">
          <ac:chgData name="jesshenricks@gmail.com" userId="eaec273a04e5dada" providerId="LiveId" clId="{B4BE6382-E6C3-7247-8A3A-91666B7D36FC}" dt="2021-11-30T23:23:24.604" v="2800" actId="20577"/>
          <ac:spMkLst>
            <pc:docMk/>
            <pc:sldMk cId="2416124532" sldId="608"/>
            <ac:spMk id="2" creationId="{4E1B2421-FA95-5740-9DD8-BACA10902289}"/>
          </ac:spMkLst>
        </pc:spChg>
        <pc:picChg chg="add mod">
          <ac:chgData name="jesshenricks@gmail.com" userId="eaec273a04e5dada" providerId="LiveId" clId="{B4BE6382-E6C3-7247-8A3A-91666B7D36FC}" dt="2021-11-30T23:23:51.806" v="2804"/>
          <ac:picMkLst>
            <pc:docMk/>
            <pc:sldMk cId="2416124532" sldId="608"/>
            <ac:picMk id="3" creationId="{ABFEC112-54AB-4049-B596-6298FCC7B464}"/>
          </ac:picMkLst>
        </pc:picChg>
        <pc:picChg chg="add mod">
          <ac:chgData name="jesshenricks@gmail.com" userId="eaec273a04e5dada" providerId="LiveId" clId="{B4BE6382-E6C3-7247-8A3A-91666B7D36FC}" dt="2021-11-30T23:23:34.423" v="2801"/>
          <ac:picMkLst>
            <pc:docMk/>
            <pc:sldMk cId="2416124532" sldId="608"/>
            <ac:picMk id="4" creationId="{95C11DB4-B99E-5747-AD09-7E8673A7DC9F}"/>
          </ac:picMkLst>
        </pc:picChg>
        <pc:picChg chg="add mod">
          <ac:chgData name="jesshenricks@gmail.com" userId="eaec273a04e5dada" providerId="LiveId" clId="{B4BE6382-E6C3-7247-8A3A-91666B7D36FC}" dt="2021-11-30T23:23:36.892" v="2802"/>
          <ac:picMkLst>
            <pc:docMk/>
            <pc:sldMk cId="2416124532" sldId="608"/>
            <ac:picMk id="5" creationId="{41F132D9-9B5A-1641-98B4-E7F2EA594537}"/>
          </ac:picMkLst>
        </pc:picChg>
      </pc:sldChg>
      <pc:sldChg chg="modSp add del mod">
        <pc:chgData name="jesshenricks@gmail.com" userId="eaec273a04e5dada" providerId="LiveId" clId="{B4BE6382-E6C3-7247-8A3A-91666B7D36FC}" dt="2021-11-30T23:54:00.677" v="3601" actId="2696"/>
        <pc:sldMkLst>
          <pc:docMk/>
          <pc:sldMk cId="0" sldId="609"/>
        </pc:sldMkLst>
        <pc:spChg chg="mod">
          <ac:chgData name="jesshenricks@gmail.com" userId="eaec273a04e5dada" providerId="LiveId" clId="{B4BE6382-E6C3-7247-8A3A-91666B7D36FC}" dt="2021-11-30T23:46:29.235" v="3532" actId="27636"/>
          <ac:spMkLst>
            <pc:docMk/>
            <pc:sldMk cId="0" sldId="609"/>
            <ac:spMk id="210" creationId="{00000000-0000-0000-0000-000000000000}"/>
          </ac:spMkLst>
        </pc:spChg>
        <pc:spChg chg="mod">
          <ac:chgData name="jesshenricks@gmail.com" userId="eaec273a04e5dada" providerId="LiveId" clId="{B4BE6382-E6C3-7247-8A3A-91666B7D36FC}" dt="2021-11-30T23:46:29.225" v="3531" actId="27636"/>
          <ac:spMkLst>
            <pc:docMk/>
            <pc:sldMk cId="0" sldId="609"/>
            <ac:spMk id="211" creationId="{00000000-0000-0000-0000-000000000000}"/>
          </ac:spMkLst>
        </pc:spChg>
        <pc:spChg chg="mod">
          <ac:chgData name="jesshenricks@gmail.com" userId="eaec273a04e5dada" providerId="LiveId" clId="{B4BE6382-E6C3-7247-8A3A-91666B7D36FC}" dt="2021-11-30T23:53:32.567" v="3598" actId="1076"/>
          <ac:spMkLst>
            <pc:docMk/>
            <pc:sldMk cId="0" sldId="609"/>
            <ac:spMk id="214" creationId="{00000000-0000-0000-0000-000000000000}"/>
          </ac:spMkLst>
        </pc:spChg>
      </pc:sldChg>
      <pc:sldChg chg="addSp delSp modSp add del mod ord">
        <pc:chgData name="jesshenricks@gmail.com" userId="eaec273a04e5dada" providerId="LiveId" clId="{B4BE6382-E6C3-7247-8A3A-91666B7D36FC}" dt="2021-12-01T00:02:38.919" v="3778" actId="2696"/>
        <pc:sldMkLst>
          <pc:docMk/>
          <pc:sldMk cId="3100561959" sldId="610"/>
        </pc:sldMkLst>
        <pc:spChg chg="add mod">
          <ac:chgData name="jesshenricks@gmail.com" userId="eaec273a04e5dada" providerId="LiveId" clId="{B4BE6382-E6C3-7247-8A3A-91666B7D36FC}" dt="2021-11-30T23:53:12.711" v="3595" actId="20577"/>
          <ac:spMkLst>
            <pc:docMk/>
            <pc:sldMk cId="3100561959" sldId="610"/>
            <ac:spMk id="5" creationId="{C5788975-4209-1340-AC2D-B4EA8147B784}"/>
          </ac:spMkLst>
        </pc:spChg>
        <pc:spChg chg="del">
          <ac:chgData name="jesshenricks@gmail.com" userId="eaec273a04e5dada" providerId="LiveId" clId="{B4BE6382-E6C3-7247-8A3A-91666B7D36FC}" dt="2021-11-30T23:47:13.303" v="3547" actId="478"/>
          <ac:spMkLst>
            <pc:docMk/>
            <pc:sldMk cId="3100561959" sldId="610"/>
            <ac:spMk id="11" creationId="{7E4580D8-96E3-5F40-9B15-52D58BCECDA1}"/>
          </ac:spMkLst>
        </pc:spChg>
        <pc:spChg chg="mod">
          <ac:chgData name="jesshenricks@gmail.com" userId="eaec273a04e5dada" providerId="LiveId" clId="{B4BE6382-E6C3-7247-8A3A-91666B7D36FC}" dt="2021-11-30T23:47:01.664" v="3546" actId="20577"/>
          <ac:spMkLst>
            <pc:docMk/>
            <pc:sldMk cId="3100561959" sldId="610"/>
            <ac:spMk id="13" creationId="{4B236830-ADAE-5344-90BB-FD0A8F26756D}"/>
          </ac:spMkLst>
        </pc:spChg>
        <pc:picChg chg="add mod">
          <ac:chgData name="jesshenricks@gmail.com" userId="eaec273a04e5dada" providerId="LiveId" clId="{B4BE6382-E6C3-7247-8A3A-91666B7D36FC}" dt="2021-11-30T23:53:52.443" v="3600"/>
          <ac:picMkLst>
            <pc:docMk/>
            <pc:sldMk cId="3100561959" sldId="610"/>
            <ac:picMk id="6" creationId="{8DFC767A-1D11-1845-A2FE-9BA560E506EB}"/>
          </ac:picMkLst>
        </pc:picChg>
      </pc:sldChg>
      <pc:sldChg chg="add del">
        <pc:chgData name="jesshenricks@gmail.com" userId="eaec273a04e5dada" providerId="LiveId" clId="{B4BE6382-E6C3-7247-8A3A-91666B7D36FC}" dt="2021-12-01T00:11:22.463" v="4009" actId="2696"/>
        <pc:sldMkLst>
          <pc:docMk/>
          <pc:sldMk cId="4200224577" sldId="610"/>
        </pc:sldMkLst>
      </pc:sldChg>
      <pc:sldChg chg="addSp delSp modSp new mod ord">
        <pc:chgData name="jesshenricks@gmail.com" userId="eaec273a04e5dada" providerId="LiveId" clId="{B4BE6382-E6C3-7247-8A3A-91666B7D36FC}" dt="2021-11-30T23:59:45.089" v="3727" actId="1076"/>
        <pc:sldMkLst>
          <pc:docMk/>
          <pc:sldMk cId="325125404" sldId="611"/>
        </pc:sldMkLst>
        <pc:spChg chg="mod">
          <ac:chgData name="jesshenricks@gmail.com" userId="eaec273a04e5dada" providerId="LiveId" clId="{B4BE6382-E6C3-7247-8A3A-91666B7D36FC}" dt="2021-11-30T23:58:50.048" v="3721" actId="20577"/>
          <ac:spMkLst>
            <pc:docMk/>
            <pc:sldMk cId="325125404" sldId="611"/>
            <ac:spMk id="2" creationId="{3CCB10B8-F14D-6E4B-969D-B203EC8EC181}"/>
          </ac:spMkLst>
        </pc:spChg>
        <pc:spChg chg="add del">
          <ac:chgData name="jesshenricks@gmail.com" userId="eaec273a04e5dada" providerId="LiveId" clId="{B4BE6382-E6C3-7247-8A3A-91666B7D36FC}" dt="2021-11-30T23:56:32.597" v="3605" actId="22"/>
          <ac:spMkLst>
            <pc:docMk/>
            <pc:sldMk cId="325125404" sldId="611"/>
            <ac:spMk id="4" creationId="{6CBA4EA9-D145-D349-A591-B7197F6FA5AC}"/>
          </ac:spMkLst>
        </pc:spChg>
        <pc:spChg chg="add mod">
          <ac:chgData name="jesshenricks@gmail.com" userId="eaec273a04e5dada" providerId="LiveId" clId="{B4BE6382-E6C3-7247-8A3A-91666B7D36FC}" dt="2021-11-30T23:59:45.089" v="3727" actId="1076"/>
          <ac:spMkLst>
            <pc:docMk/>
            <pc:sldMk cId="325125404" sldId="611"/>
            <ac:spMk id="6" creationId="{58B909C0-BA1E-CE4F-BF0F-25BBAFFF10BD}"/>
          </ac:spMkLst>
        </pc:spChg>
        <pc:picChg chg="add mod">
          <ac:chgData name="jesshenricks@gmail.com" userId="eaec273a04e5dada" providerId="LiveId" clId="{B4BE6382-E6C3-7247-8A3A-91666B7D36FC}" dt="2021-11-30T23:59:04.260" v="3723" actId="1076"/>
          <ac:picMkLst>
            <pc:docMk/>
            <pc:sldMk cId="325125404" sldId="611"/>
            <ac:picMk id="7" creationId="{B12E84C0-8753-C54E-91BE-F09FBA292187}"/>
          </ac:picMkLst>
        </pc:picChg>
        <pc:picChg chg="add mod">
          <ac:chgData name="jesshenricks@gmail.com" userId="eaec273a04e5dada" providerId="LiveId" clId="{B4BE6382-E6C3-7247-8A3A-91666B7D36FC}" dt="2021-11-30T23:59:04.260" v="3723" actId="1076"/>
          <ac:picMkLst>
            <pc:docMk/>
            <pc:sldMk cId="325125404" sldId="611"/>
            <ac:picMk id="8" creationId="{F90680CE-56BC-5341-B9EA-05450D8BD5C5}"/>
          </ac:picMkLst>
        </pc:picChg>
        <pc:picChg chg="add mod">
          <ac:chgData name="jesshenricks@gmail.com" userId="eaec273a04e5dada" providerId="LiveId" clId="{B4BE6382-E6C3-7247-8A3A-91666B7D36FC}" dt="2021-11-30T23:59:04.260" v="3723" actId="1076"/>
          <ac:picMkLst>
            <pc:docMk/>
            <pc:sldMk cId="325125404" sldId="611"/>
            <ac:picMk id="9" creationId="{ED24E9AC-EBFA-FB40-9FF1-CC17C5BD51C9}"/>
          </ac:picMkLst>
        </pc:picChg>
      </pc:sldChg>
      <pc:sldChg chg="modSp add mod">
        <pc:chgData name="jesshenricks@gmail.com" userId="eaec273a04e5dada" providerId="LiveId" clId="{B4BE6382-E6C3-7247-8A3A-91666B7D36FC}" dt="2021-12-01T00:00:52.615" v="3743" actId="255"/>
        <pc:sldMkLst>
          <pc:docMk/>
          <pc:sldMk cId="80121965" sldId="612"/>
        </pc:sldMkLst>
        <pc:spChg chg="mod">
          <ac:chgData name="jesshenricks@gmail.com" userId="eaec273a04e5dada" providerId="LiveId" clId="{B4BE6382-E6C3-7247-8A3A-91666B7D36FC}" dt="2021-12-01T00:00:52.615" v="3743" actId="255"/>
          <ac:spMkLst>
            <pc:docMk/>
            <pc:sldMk cId="80121965" sldId="612"/>
            <ac:spMk id="6" creationId="{58B909C0-BA1E-CE4F-BF0F-25BBAFFF10BD}"/>
          </ac:spMkLst>
        </pc:spChg>
      </pc:sldChg>
      <pc:sldChg chg="modSp add mod">
        <pc:chgData name="jesshenricks@gmail.com" userId="eaec273a04e5dada" providerId="LiveId" clId="{B4BE6382-E6C3-7247-8A3A-91666B7D36FC}" dt="2021-12-01T20:16:15.140" v="7511" actId="20577"/>
        <pc:sldMkLst>
          <pc:docMk/>
          <pc:sldMk cId="590494062" sldId="613"/>
        </pc:sldMkLst>
        <pc:spChg chg="mod">
          <ac:chgData name="jesshenricks@gmail.com" userId="eaec273a04e5dada" providerId="LiveId" clId="{B4BE6382-E6C3-7247-8A3A-91666B7D36FC}" dt="2021-12-01T00:36:01.851" v="4562" actId="20577"/>
          <ac:spMkLst>
            <pc:docMk/>
            <pc:sldMk cId="590494062" sldId="613"/>
            <ac:spMk id="2" creationId="{3CCB10B8-F14D-6E4B-969D-B203EC8EC181}"/>
          </ac:spMkLst>
        </pc:spChg>
        <pc:spChg chg="mod">
          <ac:chgData name="jesshenricks@gmail.com" userId="eaec273a04e5dada" providerId="LiveId" clId="{B4BE6382-E6C3-7247-8A3A-91666B7D36FC}" dt="2021-12-01T20:16:15.140" v="7511" actId="20577"/>
          <ac:spMkLst>
            <pc:docMk/>
            <pc:sldMk cId="590494062" sldId="613"/>
            <ac:spMk id="6" creationId="{58B909C0-BA1E-CE4F-BF0F-25BBAFFF10BD}"/>
          </ac:spMkLst>
        </pc:spChg>
      </pc:sldChg>
      <pc:sldChg chg="addSp delSp modSp add mod ord">
        <pc:chgData name="jesshenricks@gmail.com" userId="eaec273a04e5dada" providerId="LiveId" clId="{B4BE6382-E6C3-7247-8A3A-91666B7D36FC}" dt="2021-12-01T01:43:11.736" v="5744" actId="20577"/>
        <pc:sldMkLst>
          <pc:docMk/>
          <pc:sldMk cId="783962408" sldId="614"/>
        </pc:sldMkLst>
        <pc:spChg chg="mod">
          <ac:chgData name="jesshenricks@gmail.com" userId="eaec273a04e5dada" providerId="LiveId" clId="{B4BE6382-E6C3-7247-8A3A-91666B7D36FC}" dt="2021-12-01T01:43:11.736" v="5744" actId="20577"/>
          <ac:spMkLst>
            <pc:docMk/>
            <pc:sldMk cId="783962408" sldId="614"/>
            <ac:spMk id="2" creationId="{3CCB10B8-F14D-6E4B-969D-B203EC8EC181}"/>
          </ac:spMkLst>
        </pc:spChg>
        <pc:spChg chg="del">
          <ac:chgData name="jesshenricks@gmail.com" userId="eaec273a04e5dada" providerId="LiveId" clId="{B4BE6382-E6C3-7247-8A3A-91666B7D36FC}" dt="2021-12-01T00:04:36.384" v="3810" actId="478"/>
          <ac:spMkLst>
            <pc:docMk/>
            <pc:sldMk cId="783962408" sldId="614"/>
            <ac:spMk id="6" creationId="{58B909C0-BA1E-CE4F-BF0F-25BBAFFF10BD}"/>
          </ac:spMkLst>
        </pc:spChg>
        <pc:spChg chg="add mod">
          <ac:chgData name="jesshenricks@gmail.com" userId="eaec273a04e5dada" providerId="LiveId" clId="{B4BE6382-E6C3-7247-8A3A-91666B7D36FC}" dt="2021-12-01T01:43:05.472" v="5738"/>
          <ac:spMkLst>
            <pc:docMk/>
            <pc:sldMk cId="783962408" sldId="614"/>
            <ac:spMk id="10" creationId="{1DC8BEEA-7D45-4C47-940F-B103EB809365}"/>
          </ac:spMkLst>
        </pc:spChg>
        <pc:picChg chg="del">
          <ac:chgData name="jesshenricks@gmail.com" userId="eaec273a04e5dada" providerId="LiveId" clId="{B4BE6382-E6C3-7247-8A3A-91666B7D36FC}" dt="2021-12-01T00:04:01.503" v="3805" actId="478"/>
          <ac:picMkLst>
            <pc:docMk/>
            <pc:sldMk cId="783962408" sldId="614"/>
            <ac:picMk id="7" creationId="{B12E84C0-8753-C54E-91BE-F09FBA292187}"/>
          </ac:picMkLst>
        </pc:picChg>
        <pc:picChg chg="mod">
          <ac:chgData name="jesshenricks@gmail.com" userId="eaec273a04e5dada" providerId="LiveId" clId="{B4BE6382-E6C3-7247-8A3A-91666B7D36FC}" dt="2021-12-01T00:04:12.726" v="3809" actId="1076"/>
          <ac:picMkLst>
            <pc:docMk/>
            <pc:sldMk cId="783962408" sldId="614"/>
            <ac:picMk id="8" creationId="{F90680CE-56BC-5341-B9EA-05450D8BD5C5}"/>
          </ac:picMkLst>
        </pc:picChg>
        <pc:picChg chg="del">
          <ac:chgData name="jesshenricks@gmail.com" userId="eaec273a04e5dada" providerId="LiveId" clId="{B4BE6382-E6C3-7247-8A3A-91666B7D36FC}" dt="2021-12-01T00:04:02.797" v="3806" actId="478"/>
          <ac:picMkLst>
            <pc:docMk/>
            <pc:sldMk cId="783962408" sldId="614"/>
            <ac:picMk id="9" creationId="{ED24E9AC-EBFA-FB40-9FF1-CC17C5BD51C9}"/>
          </ac:picMkLst>
        </pc:picChg>
      </pc:sldChg>
      <pc:sldChg chg="addSp delSp modSp add mod ord">
        <pc:chgData name="jesshenricks@gmail.com" userId="eaec273a04e5dada" providerId="LiveId" clId="{B4BE6382-E6C3-7247-8A3A-91666B7D36FC}" dt="2021-12-01T00:34:29.934" v="4530" actId="6549"/>
        <pc:sldMkLst>
          <pc:docMk/>
          <pc:sldMk cId="551989804" sldId="615"/>
        </pc:sldMkLst>
        <pc:spChg chg="mod">
          <ac:chgData name="jesshenricks@gmail.com" userId="eaec273a04e5dada" providerId="LiveId" clId="{B4BE6382-E6C3-7247-8A3A-91666B7D36FC}" dt="2021-12-01T00:34:29.934" v="4530" actId="6549"/>
          <ac:spMkLst>
            <pc:docMk/>
            <pc:sldMk cId="551989804" sldId="615"/>
            <ac:spMk id="2" creationId="{3CCB10B8-F14D-6E4B-969D-B203EC8EC181}"/>
          </ac:spMkLst>
        </pc:spChg>
        <pc:spChg chg="mod">
          <ac:chgData name="jesshenricks@gmail.com" userId="eaec273a04e5dada" providerId="LiveId" clId="{B4BE6382-E6C3-7247-8A3A-91666B7D36FC}" dt="2021-12-01T00:27:17.951" v="4421" actId="14100"/>
          <ac:spMkLst>
            <pc:docMk/>
            <pc:sldMk cId="551989804" sldId="615"/>
            <ac:spMk id="10" creationId="{1DC8BEEA-7D45-4C47-940F-B103EB809365}"/>
          </ac:spMkLst>
        </pc:spChg>
        <pc:picChg chg="add mod">
          <ac:chgData name="jesshenricks@gmail.com" userId="eaec273a04e5dada" providerId="LiveId" clId="{B4BE6382-E6C3-7247-8A3A-91666B7D36FC}" dt="2021-12-01T00:12:22.803" v="4036" actId="1076"/>
          <ac:picMkLst>
            <pc:docMk/>
            <pc:sldMk cId="551989804" sldId="615"/>
            <ac:picMk id="5" creationId="{DA517FE8-11D5-F741-9FB4-B5F94DE52D92}"/>
          </ac:picMkLst>
        </pc:picChg>
        <pc:picChg chg="del">
          <ac:chgData name="jesshenricks@gmail.com" userId="eaec273a04e5dada" providerId="LiveId" clId="{B4BE6382-E6C3-7247-8A3A-91666B7D36FC}" dt="2021-12-01T00:12:15.915" v="4033" actId="478"/>
          <ac:picMkLst>
            <pc:docMk/>
            <pc:sldMk cId="551989804" sldId="615"/>
            <ac:picMk id="8" creationId="{F90680CE-56BC-5341-B9EA-05450D8BD5C5}"/>
          </ac:picMkLst>
        </pc:picChg>
      </pc:sldChg>
      <pc:sldChg chg="addSp delSp modSp add mod ord">
        <pc:chgData name="jesshenricks@gmail.com" userId="eaec273a04e5dada" providerId="LiveId" clId="{B4BE6382-E6C3-7247-8A3A-91666B7D36FC}" dt="2021-12-01T01:12:55.031" v="5090" actId="1076"/>
        <pc:sldMkLst>
          <pc:docMk/>
          <pc:sldMk cId="307680394" sldId="616"/>
        </pc:sldMkLst>
        <pc:spChg chg="mod">
          <ac:chgData name="jesshenricks@gmail.com" userId="eaec273a04e5dada" providerId="LiveId" clId="{B4BE6382-E6C3-7247-8A3A-91666B7D36FC}" dt="2021-12-01T00:28:36.045" v="4443" actId="20577"/>
          <ac:spMkLst>
            <pc:docMk/>
            <pc:sldMk cId="307680394" sldId="616"/>
            <ac:spMk id="2" creationId="{3CCB10B8-F14D-6E4B-969D-B203EC8EC181}"/>
          </ac:spMkLst>
        </pc:spChg>
        <pc:spChg chg="mod">
          <ac:chgData name="jesshenricks@gmail.com" userId="eaec273a04e5dada" providerId="LiveId" clId="{B4BE6382-E6C3-7247-8A3A-91666B7D36FC}" dt="2021-12-01T01:12:55.031" v="5090" actId="1076"/>
          <ac:spMkLst>
            <pc:docMk/>
            <pc:sldMk cId="307680394" sldId="616"/>
            <ac:spMk id="10" creationId="{1DC8BEEA-7D45-4C47-940F-B103EB809365}"/>
          </ac:spMkLst>
        </pc:spChg>
        <pc:picChg chg="del">
          <ac:chgData name="jesshenricks@gmail.com" userId="eaec273a04e5dada" providerId="LiveId" clId="{B4BE6382-E6C3-7247-8A3A-91666B7D36FC}" dt="2021-12-01T00:28:43.931" v="4444" actId="478"/>
          <ac:picMkLst>
            <pc:docMk/>
            <pc:sldMk cId="307680394" sldId="616"/>
            <ac:picMk id="5" creationId="{DA517FE8-11D5-F741-9FB4-B5F94DE52D92}"/>
          </ac:picMkLst>
        </pc:picChg>
        <pc:picChg chg="add mod">
          <ac:chgData name="jesshenricks@gmail.com" userId="eaec273a04e5dada" providerId="LiveId" clId="{B4BE6382-E6C3-7247-8A3A-91666B7D36FC}" dt="2021-12-01T00:28:51.666" v="4448" actId="1076"/>
          <ac:picMkLst>
            <pc:docMk/>
            <pc:sldMk cId="307680394" sldId="616"/>
            <ac:picMk id="6" creationId="{1A99DA83-397F-314E-8FDF-831A529446EE}"/>
          </ac:picMkLst>
        </pc:picChg>
      </pc:sldChg>
      <pc:sldChg chg="add">
        <pc:chgData name="jesshenricks@gmail.com" userId="eaec273a04e5dada" providerId="LiveId" clId="{B4BE6382-E6C3-7247-8A3A-91666B7D36FC}" dt="2021-12-01T00:35:52.763" v="4537" actId="2890"/>
        <pc:sldMkLst>
          <pc:docMk/>
          <pc:sldMk cId="3234556736" sldId="617"/>
        </pc:sldMkLst>
      </pc:sldChg>
      <pc:sldChg chg="addSp delSp modSp add mod">
        <pc:chgData name="jesshenricks@gmail.com" userId="eaec273a04e5dada" providerId="LiveId" clId="{B4BE6382-E6C3-7247-8A3A-91666B7D36FC}" dt="2021-12-01T00:58:30.105" v="5017" actId="20577"/>
        <pc:sldMkLst>
          <pc:docMk/>
          <pc:sldMk cId="42684099" sldId="618"/>
        </pc:sldMkLst>
        <pc:spChg chg="mod">
          <ac:chgData name="jesshenricks@gmail.com" userId="eaec273a04e5dada" providerId="LiveId" clId="{B4BE6382-E6C3-7247-8A3A-91666B7D36FC}" dt="2021-12-01T00:58:30.105" v="5017" actId="20577"/>
          <ac:spMkLst>
            <pc:docMk/>
            <pc:sldMk cId="42684099" sldId="618"/>
            <ac:spMk id="6" creationId="{58B909C0-BA1E-CE4F-BF0F-25BBAFFF10BD}"/>
          </ac:spMkLst>
        </pc:spChg>
        <pc:picChg chg="del">
          <ac:chgData name="jesshenricks@gmail.com" userId="eaec273a04e5dada" providerId="LiveId" clId="{B4BE6382-E6C3-7247-8A3A-91666B7D36FC}" dt="2021-12-01T00:47:26.319" v="4816" actId="478"/>
          <ac:picMkLst>
            <pc:docMk/>
            <pc:sldMk cId="42684099" sldId="618"/>
            <ac:picMk id="7" creationId="{B12E84C0-8753-C54E-91BE-F09FBA292187}"/>
          </ac:picMkLst>
        </pc:picChg>
        <pc:picChg chg="del">
          <ac:chgData name="jesshenricks@gmail.com" userId="eaec273a04e5dada" providerId="LiveId" clId="{B4BE6382-E6C3-7247-8A3A-91666B7D36FC}" dt="2021-12-01T00:47:25.450" v="4815" actId="478"/>
          <ac:picMkLst>
            <pc:docMk/>
            <pc:sldMk cId="42684099" sldId="618"/>
            <ac:picMk id="8" creationId="{F90680CE-56BC-5341-B9EA-05450D8BD5C5}"/>
          </ac:picMkLst>
        </pc:picChg>
        <pc:picChg chg="del">
          <ac:chgData name="jesshenricks@gmail.com" userId="eaec273a04e5dada" providerId="LiveId" clId="{B4BE6382-E6C3-7247-8A3A-91666B7D36FC}" dt="2021-12-01T00:47:26.961" v="4817" actId="478"/>
          <ac:picMkLst>
            <pc:docMk/>
            <pc:sldMk cId="42684099" sldId="618"/>
            <ac:picMk id="9" creationId="{ED24E9AC-EBFA-FB40-9FF1-CC17C5BD51C9}"/>
          </ac:picMkLst>
        </pc:picChg>
        <pc:picChg chg="add mod">
          <ac:chgData name="jesshenricks@gmail.com" userId="eaec273a04e5dada" providerId="LiveId" clId="{B4BE6382-E6C3-7247-8A3A-91666B7D36FC}" dt="2021-12-01T00:47:31.923" v="4818" actId="1076"/>
          <ac:picMkLst>
            <pc:docMk/>
            <pc:sldMk cId="42684099" sldId="618"/>
            <ac:picMk id="10" creationId="{08070017-C3F7-CD40-813C-94235DF798A0}"/>
          </ac:picMkLst>
        </pc:picChg>
        <pc:picChg chg="add mod">
          <ac:chgData name="jesshenricks@gmail.com" userId="eaec273a04e5dada" providerId="LiveId" clId="{B4BE6382-E6C3-7247-8A3A-91666B7D36FC}" dt="2021-12-01T00:47:31.923" v="4818" actId="1076"/>
          <ac:picMkLst>
            <pc:docMk/>
            <pc:sldMk cId="42684099" sldId="618"/>
            <ac:picMk id="11" creationId="{0400DC73-2874-2F4A-98C6-A06588152A9C}"/>
          </ac:picMkLst>
        </pc:picChg>
        <pc:picChg chg="add mod">
          <ac:chgData name="jesshenricks@gmail.com" userId="eaec273a04e5dada" providerId="LiveId" clId="{B4BE6382-E6C3-7247-8A3A-91666B7D36FC}" dt="2021-12-01T00:47:31.923" v="4818" actId="1076"/>
          <ac:picMkLst>
            <pc:docMk/>
            <pc:sldMk cId="42684099" sldId="618"/>
            <ac:picMk id="12" creationId="{9AC28551-206C-8C4A-8A81-91964E179100}"/>
          </ac:picMkLst>
        </pc:picChg>
      </pc:sldChg>
      <pc:sldChg chg="addSp modSp new mod modNotesTx">
        <pc:chgData name="jesshenricks@gmail.com" userId="eaec273a04e5dada" providerId="LiveId" clId="{B4BE6382-E6C3-7247-8A3A-91666B7D36FC}" dt="2021-12-01T01:03:57.330" v="5077" actId="20577"/>
        <pc:sldMkLst>
          <pc:docMk/>
          <pc:sldMk cId="2789056928" sldId="619"/>
        </pc:sldMkLst>
        <pc:spChg chg="mod">
          <ac:chgData name="jesshenricks@gmail.com" userId="eaec273a04e5dada" providerId="LiveId" clId="{B4BE6382-E6C3-7247-8A3A-91666B7D36FC}" dt="2021-12-01T01:03:45.021" v="5075" actId="20577"/>
          <ac:spMkLst>
            <pc:docMk/>
            <pc:sldMk cId="2789056928" sldId="619"/>
            <ac:spMk id="2" creationId="{11BA09B2-96B2-8C40-AA2C-131B35351E94}"/>
          </ac:spMkLst>
        </pc:spChg>
        <pc:picChg chg="add mod">
          <ac:chgData name="jesshenricks@gmail.com" userId="eaec273a04e5dada" providerId="LiveId" clId="{B4BE6382-E6C3-7247-8A3A-91666B7D36FC}" dt="2021-12-01T01:03:28.336" v="5037" actId="14100"/>
          <ac:picMkLst>
            <pc:docMk/>
            <pc:sldMk cId="2789056928" sldId="619"/>
            <ac:picMk id="3" creationId="{93E932BA-B3E7-8346-9A56-104F95BF8157}"/>
          </ac:picMkLst>
        </pc:picChg>
        <pc:picChg chg="add mod">
          <ac:chgData name="jesshenricks@gmail.com" userId="eaec273a04e5dada" providerId="LiveId" clId="{B4BE6382-E6C3-7247-8A3A-91666B7D36FC}" dt="2021-12-01T01:03:31.057" v="5038" actId="1076"/>
          <ac:picMkLst>
            <pc:docMk/>
            <pc:sldMk cId="2789056928" sldId="619"/>
            <ac:picMk id="4" creationId="{9933BCFD-B731-B44A-8BCE-9D9141034248}"/>
          </ac:picMkLst>
        </pc:picChg>
      </pc:sldChg>
      <pc:sldChg chg="add del">
        <pc:chgData name="jesshenricks@gmail.com" userId="eaec273a04e5dada" providerId="LiveId" clId="{B4BE6382-E6C3-7247-8A3A-91666B7D36FC}" dt="2021-12-01T01:37:30.715" v="5684" actId="2696"/>
        <pc:sldMkLst>
          <pc:docMk/>
          <pc:sldMk cId="963592472" sldId="620"/>
        </pc:sldMkLst>
      </pc:sldChg>
      <pc:sldChg chg="add del">
        <pc:chgData name="jesshenricks@gmail.com" userId="eaec273a04e5dada" providerId="LiveId" clId="{B4BE6382-E6C3-7247-8A3A-91666B7D36FC}" dt="2021-12-01T01:25:14.367" v="5354" actId="2696"/>
        <pc:sldMkLst>
          <pc:docMk/>
          <pc:sldMk cId="1716780597" sldId="620"/>
        </pc:sldMkLst>
      </pc:sldChg>
      <pc:sldChg chg="add del ord">
        <pc:chgData name="jesshenricks@gmail.com" userId="eaec273a04e5dada" providerId="LiveId" clId="{B4BE6382-E6C3-7247-8A3A-91666B7D36FC}" dt="2021-12-01T02:47:40.016" v="5747" actId="2696"/>
        <pc:sldMkLst>
          <pc:docMk/>
          <pc:sldMk cId="2646859606" sldId="620"/>
        </pc:sldMkLst>
      </pc:sldChg>
      <pc:sldChg chg="add del">
        <pc:chgData name="jesshenricks@gmail.com" userId="eaec273a04e5dada" providerId="LiveId" clId="{B4BE6382-E6C3-7247-8A3A-91666B7D36FC}" dt="2021-12-01T01:23:33.681" v="5323" actId="2696"/>
        <pc:sldMkLst>
          <pc:docMk/>
          <pc:sldMk cId="3060966574" sldId="620"/>
        </pc:sldMkLst>
      </pc:sldChg>
      <pc:sldChg chg="modSp add mod ord">
        <pc:chgData name="jesshenricks@gmail.com" userId="eaec273a04e5dada" providerId="LiveId" clId="{B4BE6382-E6C3-7247-8A3A-91666B7D36FC}" dt="2021-12-01T02:52:57.893" v="5802" actId="1076"/>
        <pc:sldMkLst>
          <pc:docMk/>
          <pc:sldMk cId="4235506396" sldId="620"/>
        </pc:sldMkLst>
        <pc:spChg chg="mod">
          <ac:chgData name="jesshenricks@gmail.com" userId="eaec273a04e5dada" providerId="LiveId" clId="{B4BE6382-E6C3-7247-8A3A-91666B7D36FC}" dt="2021-12-01T02:47:56.937" v="5763" actId="20577"/>
          <ac:spMkLst>
            <pc:docMk/>
            <pc:sldMk cId="4235506396" sldId="620"/>
            <ac:spMk id="2" creationId="{3CCB10B8-F14D-6E4B-969D-B203EC8EC181}"/>
          </ac:spMkLst>
        </pc:spChg>
        <pc:spChg chg="mod">
          <ac:chgData name="jesshenricks@gmail.com" userId="eaec273a04e5dada" providerId="LiveId" clId="{B4BE6382-E6C3-7247-8A3A-91666B7D36FC}" dt="2021-12-01T02:52:57.893" v="5802" actId="1076"/>
          <ac:spMkLst>
            <pc:docMk/>
            <pc:sldMk cId="4235506396" sldId="620"/>
            <ac:spMk id="6" creationId="{58B909C0-BA1E-CE4F-BF0F-25BBAFFF10BD}"/>
          </ac:spMkLst>
        </pc:spChg>
      </pc:sldChg>
      <pc:sldChg chg="modSp add mod">
        <pc:chgData name="jesshenricks@gmail.com" userId="eaec273a04e5dada" providerId="LiveId" clId="{B4BE6382-E6C3-7247-8A3A-91666B7D36FC}" dt="2021-12-01T02:56:05.996" v="5931" actId="20577"/>
        <pc:sldMkLst>
          <pc:docMk/>
          <pc:sldMk cId="4038447033" sldId="621"/>
        </pc:sldMkLst>
        <pc:spChg chg="mod">
          <ac:chgData name="jesshenricks@gmail.com" userId="eaec273a04e5dada" providerId="LiveId" clId="{B4BE6382-E6C3-7247-8A3A-91666B7D36FC}" dt="2021-12-01T02:56:05.996" v="5931" actId="20577"/>
          <ac:spMkLst>
            <pc:docMk/>
            <pc:sldMk cId="4038447033" sldId="621"/>
            <ac:spMk id="2" creationId="{3CCB10B8-F14D-6E4B-969D-B203EC8EC181}"/>
          </ac:spMkLst>
        </pc:spChg>
        <pc:spChg chg="mod">
          <ac:chgData name="jesshenricks@gmail.com" userId="eaec273a04e5dada" providerId="LiveId" clId="{B4BE6382-E6C3-7247-8A3A-91666B7D36FC}" dt="2021-12-01T02:56:01.861" v="5922" actId="1076"/>
          <ac:spMkLst>
            <pc:docMk/>
            <pc:sldMk cId="4038447033" sldId="621"/>
            <ac:spMk id="6" creationId="{58B909C0-BA1E-CE4F-BF0F-25BBAFFF10BD}"/>
          </ac:spMkLst>
        </pc:spChg>
      </pc:sldChg>
      <pc:sldChg chg="addSp delSp modSp new mod modNotesTx">
        <pc:chgData name="jesshenricks@gmail.com" userId="eaec273a04e5dada" providerId="LiveId" clId="{B4BE6382-E6C3-7247-8A3A-91666B7D36FC}" dt="2021-12-01T20:04:19.955" v="7428"/>
        <pc:sldMkLst>
          <pc:docMk/>
          <pc:sldMk cId="4107985999" sldId="622"/>
        </pc:sldMkLst>
        <pc:spChg chg="mod">
          <ac:chgData name="jesshenricks@gmail.com" userId="eaec273a04e5dada" providerId="LiveId" clId="{B4BE6382-E6C3-7247-8A3A-91666B7D36FC}" dt="2021-12-01T19:58:12.196" v="7397" actId="20577"/>
          <ac:spMkLst>
            <pc:docMk/>
            <pc:sldMk cId="4107985999" sldId="622"/>
            <ac:spMk id="2" creationId="{D42FDD4D-CF83-BA4C-BB74-255B216EB47F}"/>
          </ac:spMkLst>
        </pc:spChg>
        <pc:spChg chg="add mod">
          <ac:chgData name="jesshenricks@gmail.com" userId="eaec273a04e5dada" providerId="LiveId" clId="{B4BE6382-E6C3-7247-8A3A-91666B7D36FC}" dt="2021-12-01T19:54:55.645" v="7154" actId="1076"/>
          <ac:spMkLst>
            <pc:docMk/>
            <pc:sldMk cId="4107985999" sldId="622"/>
            <ac:spMk id="5" creationId="{7F910B6A-15F6-AD49-B49C-BC58E77F8555}"/>
          </ac:spMkLst>
        </pc:spChg>
        <pc:spChg chg="add del">
          <ac:chgData name="jesshenricks@gmail.com" userId="eaec273a04e5dada" providerId="LiveId" clId="{B4BE6382-E6C3-7247-8A3A-91666B7D36FC}" dt="2021-12-01T19:43:37.596" v="7017"/>
          <ac:spMkLst>
            <pc:docMk/>
            <pc:sldMk cId="4107985999" sldId="622"/>
            <ac:spMk id="6" creationId="{ABACF9A2-A9C1-6348-9DFD-448287E760B0}"/>
          </ac:spMkLst>
        </pc:spChg>
        <pc:spChg chg="add mod">
          <ac:chgData name="jesshenricks@gmail.com" userId="eaec273a04e5dada" providerId="LiveId" clId="{B4BE6382-E6C3-7247-8A3A-91666B7D36FC}" dt="2021-12-01T19:58:44.322" v="7425" actId="20577"/>
          <ac:spMkLst>
            <pc:docMk/>
            <pc:sldMk cId="4107985999" sldId="622"/>
            <ac:spMk id="10" creationId="{889EA8A7-2345-794F-9CA1-FFA998E3C244}"/>
          </ac:spMkLst>
        </pc:spChg>
        <pc:spChg chg="add mod">
          <ac:chgData name="jesshenricks@gmail.com" userId="eaec273a04e5dada" providerId="LiveId" clId="{B4BE6382-E6C3-7247-8A3A-91666B7D36FC}" dt="2021-12-01T19:54:34.620" v="7150" actId="207"/>
          <ac:spMkLst>
            <pc:docMk/>
            <pc:sldMk cId="4107985999" sldId="622"/>
            <ac:spMk id="12" creationId="{5629D907-4E9D-C845-A0B4-95498C23D6BD}"/>
          </ac:spMkLst>
        </pc:spChg>
        <pc:picChg chg="add mod modCrop">
          <ac:chgData name="jesshenricks@gmail.com" userId="eaec273a04e5dada" providerId="LiveId" clId="{B4BE6382-E6C3-7247-8A3A-91666B7D36FC}" dt="2021-12-01T20:04:00.914" v="7427" actId="14100"/>
          <ac:picMkLst>
            <pc:docMk/>
            <pc:sldMk cId="4107985999" sldId="622"/>
            <ac:picMk id="3" creationId="{7C344788-9BCA-8F43-8BAB-64C8701272C1}"/>
          </ac:picMkLst>
        </pc:picChg>
        <pc:picChg chg="add mod">
          <ac:chgData name="jesshenricks@gmail.com" userId="eaec273a04e5dada" providerId="LiveId" clId="{B4BE6382-E6C3-7247-8A3A-91666B7D36FC}" dt="2021-12-01T20:04:19.955" v="7428"/>
          <ac:picMkLst>
            <pc:docMk/>
            <pc:sldMk cId="4107985999" sldId="622"/>
            <ac:picMk id="13" creationId="{A73DF612-4521-DC42-91B6-E7BD52000AA5}"/>
          </ac:picMkLst>
        </pc:picChg>
        <pc:picChg chg="add del">
          <ac:chgData name="jesshenricks@gmail.com" userId="eaec273a04e5dada" providerId="LiveId" clId="{B4BE6382-E6C3-7247-8A3A-91666B7D36FC}" dt="2021-12-01T19:43:37.596" v="7017"/>
          <ac:picMkLst>
            <pc:docMk/>
            <pc:sldMk cId="4107985999" sldId="622"/>
            <ac:picMk id="1026" creationId="{07F7253B-D1BB-8845-99C0-91D3320470A2}"/>
          </ac:picMkLst>
        </pc:picChg>
        <pc:picChg chg="add del">
          <ac:chgData name="jesshenricks@gmail.com" userId="eaec273a04e5dada" providerId="LiveId" clId="{B4BE6382-E6C3-7247-8A3A-91666B7D36FC}" dt="2021-12-01T19:43:37.596" v="7017"/>
          <ac:picMkLst>
            <pc:docMk/>
            <pc:sldMk cId="4107985999" sldId="622"/>
            <ac:picMk id="1027" creationId="{CBB1713B-785C-3F4E-95E8-09C9FFA0CD28}"/>
          </ac:picMkLst>
        </pc:picChg>
      </pc:sldChg>
      <pc:sldMasterChg chg="delSldLayout">
        <pc:chgData name="jesshenricks@gmail.com" userId="eaec273a04e5dada" providerId="LiveId" clId="{B4BE6382-E6C3-7247-8A3A-91666B7D36FC}" dt="2021-11-30T23:54:00.677" v="3601" actId="2696"/>
        <pc:sldMasterMkLst>
          <pc:docMk/>
          <pc:sldMasterMk cId="3051202209" sldId="2147484305"/>
        </pc:sldMasterMkLst>
        <pc:sldLayoutChg chg="del">
          <pc:chgData name="jesshenricks@gmail.com" userId="eaec273a04e5dada" providerId="LiveId" clId="{B4BE6382-E6C3-7247-8A3A-91666B7D36FC}" dt="2021-11-30T23:08:59.561" v="2638" actId="2696"/>
          <pc:sldLayoutMkLst>
            <pc:docMk/>
            <pc:sldMasterMk cId="3051202209" sldId="2147484305"/>
            <pc:sldLayoutMk cId="2262037311" sldId="2147484377"/>
          </pc:sldLayoutMkLst>
        </pc:sldLayoutChg>
        <pc:sldLayoutChg chg="del">
          <pc:chgData name="jesshenricks@gmail.com" userId="eaec273a04e5dada" providerId="LiveId" clId="{B4BE6382-E6C3-7247-8A3A-91666B7D36FC}" dt="2021-11-30T23:54:00.677" v="3601" actId="2696"/>
          <pc:sldLayoutMkLst>
            <pc:docMk/>
            <pc:sldMasterMk cId="3051202209" sldId="2147484305"/>
            <pc:sldLayoutMk cId="1203416108" sldId="2147484383"/>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0F07ED-089B-7F44-A8E9-B44B8E6973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Girl Scout Display Light" panose="02020003000000000000" pitchFamily="18" charset="0"/>
            </a:endParaRPr>
          </a:p>
        </p:txBody>
      </p:sp>
      <p:sp>
        <p:nvSpPr>
          <p:cNvPr id="3" name="Date Placeholder 2">
            <a:extLst>
              <a:ext uri="{FF2B5EF4-FFF2-40B4-BE49-F238E27FC236}">
                <a16:creationId xmlns:a16="http://schemas.microsoft.com/office/drawing/2014/main" id="{3581512B-29E1-814D-8C43-E8647C77D95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240DE2-BCEC-D14A-906A-CB1D1EF76C39}" type="datetimeFigureOut">
              <a:rPr lang="en-US" smtClean="0">
                <a:latin typeface="Girl Scout Display Light" panose="02020003000000000000" pitchFamily="18" charset="0"/>
              </a:rPr>
              <a:t>12/22/21</a:t>
            </a:fld>
            <a:endParaRPr lang="en-US" dirty="0">
              <a:latin typeface="Girl Scout Display Light" panose="02020003000000000000" pitchFamily="18" charset="0"/>
            </a:endParaRPr>
          </a:p>
        </p:txBody>
      </p:sp>
      <p:sp>
        <p:nvSpPr>
          <p:cNvPr id="4" name="Footer Placeholder 3">
            <a:extLst>
              <a:ext uri="{FF2B5EF4-FFF2-40B4-BE49-F238E27FC236}">
                <a16:creationId xmlns:a16="http://schemas.microsoft.com/office/drawing/2014/main" id="{6020727A-466B-354A-8686-776E14F1EC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Girl Scout Display Light" panose="02020003000000000000" pitchFamily="18" charset="0"/>
            </a:endParaRPr>
          </a:p>
        </p:txBody>
      </p:sp>
      <p:sp>
        <p:nvSpPr>
          <p:cNvPr id="5" name="Slide Number Placeholder 4">
            <a:extLst>
              <a:ext uri="{FF2B5EF4-FFF2-40B4-BE49-F238E27FC236}">
                <a16:creationId xmlns:a16="http://schemas.microsoft.com/office/drawing/2014/main" id="{2C595984-DB0A-EC4C-AA66-79C11009BA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F7C7941-D80A-EB4A-B0AC-3EC2B3D8EA5C}" type="slidenum">
              <a:rPr lang="en-US" smtClean="0">
                <a:latin typeface="Girl Scout Display Light" panose="02020003000000000000" pitchFamily="18" charset="0"/>
              </a:rPr>
              <a:t>‹#›</a:t>
            </a:fld>
            <a:endParaRPr lang="en-US" dirty="0">
              <a:latin typeface="Girl Scout Display Light" panose="02020003000000000000" pitchFamily="18" charset="0"/>
            </a:endParaRPr>
          </a:p>
        </p:txBody>
      </p:sp>
    </p:spTree>
    <p:extLst>
      <p:ext uri="{BB962C8B-B14F-4D97-AF65-F5344CB8AC3E}">
        <p14:creationId xmlns:p14="http://schemas.microsoft.com/office/powerpoint/2010/main" val="31548265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Girl Scout Display Light" panose="02020003000000000000" pitchFamily="18"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Girl Scout Display Light" panose="02020003000000000000" pitchFamily="18" charset="0"/>
              </a:defRPr>
            </a:lvl1pPr>
          </a:lstStyle>
          <a:p>
            <a:fld id="{CA009C90-6661-0845-BD47-999BEACEFB17}" type="datetimeFigureOut">
              <a:rPr lang="en-US" smtClean="0"/>
              <a:pPr/>
              <a:t>12/22/21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Girl Scout Display Light" panose="02020003000000000000"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Girl Scout Display Light" panose="02020003000000000000" pitchFamily="18" charset="0"/>
              </a:defRPr>
            </a:lvl1pPr>
          </a:lstStyle>
          <a:p>
            <a:fld id="{418D6D84-A646-E642-963F-FEAA763E137C}" type="slidenum">
              <a:rPr lang="en-US" smtClean="0"/>
              <a:pPr/>
              <a:t>‹#›</a:t>
            </a:fld>
            <a:endParaRPr lang="en-US" dirty="0"/>
          </a:p>
        </p:txBody>
      </p:sp>
    </p:spTree>
    <p:extLst>
      <p:ext uri="{BB962C8B-B14F-4D97-AF65-F5344CB8AC3E}">
        <p14:creationId xmlns:p14="http://schemas.microsoft.com/office/powerpoint/2010/main" val="1062815815"/>
      </p:ext>
    </p:extLst>
  </p:cSld>
  <p:clrMap bg1="lt1" tx1="dk1" bg2="lt2" tx2="dk2" accent1="accent1" accent2="accent2" accent3="accent3" accent4="accent4" accent5="accent5" accent6="accent6" hlink="hlink" folHlink="folHlink"/>
  <p:notesStyle>
    <a:lvl1pPr marL="0" algn="l" defTabSz="685783" rtl="0" eaLnBrk="1" latinLnBrk="0" hangingPunct="1">
      <a:defRPr sz="900" b="0" i="0" kern="1200">
        <a:solidFill>
          <a:schemeClr val="tx1"/>
        </a:solidFill>
        <a:latin typeface="Girl Scout Display Light" panose="02020003000000000000" pitchFamily="18" charset="0"/>
        <a:ea typeface="+mn-ea"/>
        <a:cs typeface="+mn-cs"/>
      </a:defRPr>
    </a:lvl1pPr>
    <a:lvl2pPr marL="342892" algn="l" defTabSz="685783" rtl="0" eaLnBrk="1" latinLnBrk="0" hangingPunct="1">
      <a:defRPr sz="900" b="0" i="0" kern="1200">
        <a:solidFill>
          <a:schemeClr val="tx1"/>
        </a:solidFill>
        <a:latin typeface="Girl Scout Display Light" panose="02020003000000000000" pitchFamily="18" charset="0"/>
        <a:ea typeface="+mn-ea"/>
        <a:cs typeface="+mn-cs"/>
      </a:defRPr>
    </a:lvl2pPr>
    <a:lvl3pPr marL="685783" algn="l" defTabSz="685783" rtl="0" eaLnBrk="1" latinLnBrk="0" hangingPunct="1">
      <a:defRPr sz="900" b="0" i="0" kern="1200">
        <a:solidFill>
          <a:schemeClr val="tx1"/>
        </a:solidFill>
        <a:latin typeface="Girl Scout Display Light" panose="02020003000000000000" pitchFamily="18" charset="0"/>
        <a:ea typeface="+mn-ea"/>
        <a:cs typeface="+mn-cs"/>
      </a:defRPr>
    </a:lvl3pPr>
    <a:lvl4pPr marL="1028675" algn="l" defTabSz="685783" rtl="0" eaLnBrk="1" latinLnBrk="0" hangingPunct="1">
      <a:defRPr sz="900" b="0" i="0" kern="1200">
        <a:solidFill>
          <a:schemeClr val="tx1"/>
        </a:solidFill>
        <a:latin typeface="Girl Scout Display Light" panose="02020003000000000000" pitchFamily="18" charset="0"/>
        <a:ea typeface="+mn-ea"/>
        <a:cs typeface="+mn-cs"/>
      </a:defRPr>
    </a:lvl4pPr>
    <a:lvl5pPr marL="1371566" algn="l" defTabSz="685783" rtl="0" eaLnBrk="1" latinLnBrk="0" hangingPunct="1">
      <a:defRPr sz="900" b="0" i="0" kern="1200">
        <a:solidFill>
          <a:schemeClr val="tx1"/>
        </a:solidFill>
        <a:latin typeface="Girl Scout Display Light" panose="02020003000000000000" pitchFamily="18" charset="0"/>
        <a:ea typeface="+mn-ea"/>
        <a:cs typeface="+mn-cs"/>
      </a:defRPr>
    </a:lvl5pPr>
    <a:lvl6pPr marL="1714457" algn="l" defTabSz="685783" rtl="0" eaLnBrk="1" latinLnBrk="0" hangingPunct="1">
      <a:defRPr sz="900" kern="1200">
        <a:solidFill>
          <a:schemeClr val="tx1"/>
        </a:solidFill>
        <a:latin typeface="+mn-lt"/>
        <a:ea typeface="+mn-ea"/>
        <a:cs typeface="+mn-cs"/>
      </a:defRPr>
    </a:lvl6pPr>
    <a:lvl7pPr marL="2057348" algn="l" defTabSz="685783" rtl="0" eaLnBrk="1" latinLnBrk="0" hangingPunct="1">
      <a:defRPr sz="900" kern="1200">
        <a:solidFill>
          <a:schemeClr val="tx1"/>
        </a:solidFill>
        <a:latin typeface="+mn-lt"/>
        <a:ea typeface="+mn-ea"/>
        <a:cs typeface="+mn-cs"/>
      </a:defRPr>
    </a:lvl7pPr>
    <a:lvl8pPr marL="2400240" algn="l" defTabSz="685783" rtl="0" eaLnBrk="1" latinLnBrk="0" hangingPunct="1">
      <a:defRPr sz="900" kern="1200">
        <a:solidFill>
          <a:schemeClr val="tx1"/>
        </a:solidFill>
        <a:latin typeface="+mn-lt"/>
        <a:ea typeface="+mn-ea"/>
        <a:cs typeface="+mn-cs"/>
      </a:defRPr>
    </a:lvl8pPr>
    <a:lvl9pPr marL="2743132" algn="l" defTabSz="685783"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nstagram.com/yuribeletsky/" TargetMode="External"/><Relationship Id="rId7" Type="http://schemas.openxmlformats.org/officeDocument/2006/relationships/hyperlink" Target="http://www.astropix.com/INDEX.HTM"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twanight.org/" TargetMode="External"/><Relationship Id="rId5" Type="http://schemas.openxmlformats.org/officeDocument/2006/relationships/hyperlink" Target="http://www.lco.cl/" TargetMode="External"/><Relationship Id="rId4" Type="http://schemas.openxmlformats.org/officeDocument/2006/relationships/hyperlink" Target="http://carnegiescience.edu/"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pod.nasa.gov/apod/lib/about_apod.html#srapply"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mailto:%20Mario%20.dot.%20konang%20@at@%20live%20.dot.%20de" TargetMode="External"/><Relationship Id="rId5" Type="http://schemas.openxmlformats.org/officeDocument/2006/relationships/hyperlink" Target="http://www.twanight.org/" TargetMode="External"/><Relationship Id="rId4" Type="http://schemas.openxmlformats.org/officeDocument/2006/relationships/hyperlink" Target="http://www.twanight.org/tafreshi"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esa.int/" TargetMode="External"/><Relationship Id="rId7" Type="http://schemas.openxmlformats.org/officeDocument/2006/relationships/hyperlink" Target="mailto:%20loribea%20at%20me%20dot%20com"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www.flickr.com/photos/112501172@N04/" TargetMode="External"/><Relationship Id="rId5" Type="http://schemas.openxmlformats.org/officeDocument/2006/relationships/hyperlink" Target="https://www.cosmos.esa.int/web/gaia/dpac/consortium" TargetMode="External"/><Relationship Id="rId4" Type="http://schemas.openxmlformats.org/officeDocument/2006/relationships/hyperlink" Target="https://www.cosmos.esa.int/web/gaia/hom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cbsnews.com/news/nasa-astronaut-artemis-program-first-woman-walk-moon-land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jheisonhuerta.com/sobre-jheison-huerta"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datasketch.es/may/code/nadieh/"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www.nasa.gov</a:t>
            </a:r>
            <a:r>
              <a:rPr lang="en-US" dirty="0"/>
              <a:t>/</a:t>
            </a:r>
            <a:r>
              <a:rPr lang="en-US" dirty="0" err="1"/>
              <a:t>mission_pages</a:t>
            </a:r>
            <a:r>
              <a:rPr lang="en-US" dirty="0"/>
              <a:t>/</a:t>
            </a:r>
            <a:r>
              <a:rPr lang="en-US" dirty="0" err="1"/>
              <a:t>chandra</a:t>
            </a:r>
            <a:r>
              <a:rPr lang="en-US" dirty="0"/>
              <a:t>/multimedia/fireworks-galaxy-ngc6946.html</a:t>
            </a:r>
          </a:p>
          <a:p>
            <a:endParaRPr lang="en-US" dirty="0"/>
          </a:p>
          <a:p>
            <a:endParaRPr lang="en-US" dirty="0"/>
          </a:p>
          <a:p>
            <a:r>
              <a:rPr lang="en-US" dirty="0"/>
              <a:t>Slides support Daisy, Brownie, and Junior Space Science badge steps about the stars and constellations</a:t>
            </a:r>
          </a:p>
        </p:txBody>
      </p:sp>
      <p:sp>
        <p:nvSpPr>
          <p:cNvPr id="4" name="Slide Number Placeholder 3"/>
          <p:cNvSpPr>
            <a:spLocks noGrp="1"/>
          </p:cNvSpPr>
          <p:nvPr>
            <p:ph type="sldNum" sz="quarter" idx="5"/>
          </p:nvPr>
        </p:nvSpPr>
        <p:spPr/>
        <p:txBody>
          <a:bodyPr/>
          <a:lstStyle/>
          <a:p>
            <a:fld id="{418D6D84-A646-E642-963F-FEAA763E137C}" type="slidenum">
              <a:rPr lang="en-US" smtClean="0"/>
              <a:pPr/>
              <a:t>1</a:t>
            </a:fld>
            <a:endParaRPr lang="en-US" dirty="0"/>
          </a:p>
        </p:txBody>
      </p:sp>
    </p:spTree>
    <p:extLst>
      <p:ext uri="{BB962C8B-B14F-4D97-AF65-F5344CB8AC3E}">
        <p14:creationId xmlns:p14="http://schemas.microsoft.com/office/powerpoint/2010/main" val="17656120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Use as a </a:t>
            </a:r>
            <a:r>
              <a:rPr lang="en-US" dirty="0" err="1"/>
              <a:t>Jamboard</a:t>
            </a:r>
            <a:r>
              <a:rPr lang="en-US" dirty="0"/>
              <a:t> background, annotate, or print paper handouts.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Resource at https://</a:t>
            </a:r>
            <a:r>
              <a:rPr lang="en-US" dirty="0" err="1"/>
              <a:t>nightsky.jpl.nasa.gov</a:t>
            </a:r>
            <a:r>
              <a:rPr lang="en-US" dirty="0"/>
              <a:t>/</a:t>
            </a:r>
            <a:r>
              <a:rPr lang="en-US" dirty="0" err="1"/>
              <a:t>download-view.cfm?Doc_ID</a:t>
            </a:r>
            <a:r>
              <a:rPr lang="en-US" dirty="0"/>
              <a:t>=666</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Girl Scout Display Light" panose="02020003000000000000" pitchFamily="18" charset="0"/>
                <a:ea typeface="+mn-ea"/>
                <a:cs typeface="+mn-cs"/>
              </a:rPr>
              <a:t>Legends in the Sky - Constellation Tales from Around the World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900" b="0" i="0" kern="1200" dirty="0">
                <a:solidFill>
                  <a:schemeClr val="tx1"/>
                </a:solidFill>
                <a:effectLst/>
                <a:latin typeface="Girl Scout Display Light" panose="02020003000000000000" pitchFamily="18" charset="0"/>
                <a:ea typeface="+mn-ea"/>
                <a:cs typeface="+mn-cs"/>
              </a:rPr>
              <a:t>[Activity &amp; Handout - Big Astronomy] (English and Spanish)</a:t>
            </a:r>
          </a:p>
          <a:p>
            <a:pPr marL="0" lvl="0" indent="0" algn="l" rtl="0">
              <a:spcBef>
                <a:spcPts val="0"/>
              </a:spcBef>
              <a:spcAft>
                <a:spcPts val="0"/>
              </a:spcAft>
              <a:buNone/>
            </a:pPr>
            <a:endParaRPr dirty="0"/>
          </a:p>
        </p:txBody>
      </p:sp>
      <p:sp>
        <p:nvSpPr>
          <p:cNvPr id="266" name="Google Shape;2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NEEDS link to PDF once posted online</a:t>
            </a:r>
          </a:p>
        </p:txBody>
      </p:sp>
      <p:sp>
        <p:nvSpPr>
          <p:cNvPr id="4" name="Slide Number Placeholder 3"/>
          <p:cNvSpPr>
            <a:spLocks noGrp="1"/>
          </p:cNvSpPr>
          <p:nvPr>
            <p:ph type="sldNum" sz="quarter" idx="5"/>
          </p:nvPr>
        </p:nvSpPr>
        <p:spPr/>
        <p:txBody>
          <a:bodyPr/>
          <a:lstStyle/>
          <a:p>
            <a:fld id="{418D6D84-A646-E642-963F-FEAA763E137C}" type="slidenum">
              <a:rPr lang="en-US" smtClean="0"/>
              <a:pPr/>
              <a:t>11</a:t>
            </a:fld>
            <a:endParaRPr lang="en-US" dirty="0"/>
          </a:p>
        </p:txBody>
      </p:sp>
    </p:spTree>
    <p:extLst>
      <p:ext uri="{BB962C8B-B14F-4D97-AF65-F5344CB8AC3E}">
        <p14:creationId xmlns:p14="http://schemas.microsoft.com/office/powerpoint/2010/main" val="1073054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12</a:t>
            </a:fld>
            <a:endParaRPr lang="en-US" dirty="0"/>
          </a:p>
        </p:txBody>
      </p:sp>
    </p:spTree>
    <p:extLst>
      <p:ext uri="{BB962C8B-B14F-4D97-AF65-F5344CB8AC3E}">
        <p14:creationId xmlns:p14="http://schemas.microsoft.com/office/powerpoint/2010/main" val="1603600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/meeting-aids/The-Stars-</a:t>
            </a:r>
            <a:r>
              <a:rPr lang="en-US" dirty="0" err="1"/>
              <a:t>Brownie.pdf</a:t>
            </a:r>
            <a:endParaRPr lang="en-US" dirty="0"/>
          </a:p>
          <a:p>
            <a:endParaRPr lang="en-US" dirty="0"/>
          </a:p>
          <a:p>
            <a:r>
              <a:rPr lang="en-US" dirty="0"/>
              <a:t>https://</a:t>
            </a:r>
            <a:r>
              <a:rPr lang="en-US" dirty="0" err="1"/>
              <a:t>my.girlscouts.org</a:t>
            </a:r>
            <a:r>
              <a:rPr lang="en-US" dirty="0"/>
              <a:t>/content/dam/</a:t>
            </a:r>
            <a:r>
              <a:rPr lang="en-US" dirty="0" err="1"/>
              <a:t>girlscouts-vtk</a:t>
            </a:r>
            <a:r>
              <a:rPr lang="en-US" dirty="0"/>
              <a:t>/meeting-aids/Brownie-Mtg-3-Space-Science-Tools.pdf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13</a:t>
            </a:fld>
            <a:endParaRPr lang="en-US" dirty="0"/>
          </a:p>
        </p:txBody>
      </p:sp>
    </p:spTree>
    <p:extLst>
      <p:ext uri="{BB962C8B-B14F-4D97-AF65-F5344CB8AC3E}">
        <p14:creationId xmlns:p14="http://schemas.microsoft.com/office/powerpoint/2010/main" val="2890462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www.lawrencehallofscience.org</a:t>
            </a:r>
            <a:r>
              <a:rPr lang="en-US" dirty="0"/>
              <a:t>/science-activities/star-wheels/</a:t>
            </a:r>
          </a:p>
          <a:p>
            <a:endParaRPr lang="en-US" dirty="0"/>
          </a:p>
          <a:p>
            <a:r>
              <a:rPr lang="en-US" dirty="0"/>
              <a:t>https://</a:t>
            </a:r>
            <a:r>
              <a:rPr lang="en-US" dirty="0" err="1"/>
              <a:t>skyandtelescope.org</a:t>
            </a:r>
            <a:r>
              <a:rPr lang="en-US" dirty="0"/>
              <a:t>/astronomy-resources/make-a-star-wheel/</a:t>
            </a:r>
          </a:p>
        </p:txBody>
      </p:sp>
      <p:sp>
        <p:nvSpPr>
          <p:cNvPr id="4" name="Slide Number Placeholder 3"/>
          <p:cNvSpPr>
            <a:spLocks noGrp="1"/>
          </p:cNvSpPr>
          <p:nvPr>
            <p:ph type="sldNum" sz="quarter" idx="5"/>
          </p:nvPr>
        </p:nvSpPr>
        <p:spPr/>
        <p:txBody>
          <a:bodyPr/>
          <a:lstStyle/>
          <a:p>
            <a:fld id="{418D6D84-A646-E642-963F-FEAA763E137C}" type="slidenum">
              <a:rPr lang="en-US" smtClean="0"/>
              <a:pPr/>
              <a:t>14</a:t>
            </a:fld>
            <a:endParaRPr lang="en-US" dirty="0"/>
          </a:p>
        </p:txBody>
      </p:sp>
    </p:spTree>
    <p:extLst>
      <p:ext uri="{BB962C8B-B14F-4D97-AF65-F5344CB8AC3E}">
        <p14:creationId xmlns:p14="http://schemas.microsoft.com/office/powerpoint/2010/main" val="4231245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/content/dam/girlscouts-vtk2018/local/aid/meetings/J18NASA3/Junior-Mtg-3-Star-Party.pdf</a:t>
            </a:r>
          </a:p>
          <a:p>
            <a:endParaRPr lang="en-US" dirty="0"/>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my.girlscouts.org</a:t>
            </a:r>
            <a:r>
              <a:rPr lang="en-US" dirty="0"/>
              <a:t>/content/dam/</a:t>
            </a:r>
            <a:r>
              <a:rPr lang="en-US" dirty="0" err="1"/>
              <a:t>girlscouts-vtk</a:t>
            </a:r>
            <a:r>
              <a:rPr lang="en-US" dirty="0"/>
              <a:t>/meeting-aids/Junior-Mtg-2-Night-Sky-Scavenger-Hunt.pdf</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15</a:t>
            </a:fld>
            <a:endParaRPr lang="en-US" dirty="0"/>
          </a:p>
        </p:txBody>
      </p:sp>
    </p:spTree>
    <p:extLst>
      <p:ext uri="{BB962C8B-B14F-4D97-AF65-F5344CB8AC3E}">
        <p14:creationId xmlns:p14="http://schemas.microsoft.com/office/powerpoint/2010/main" val="10624884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my.girlscouts.org</a:t>
            </a:r>
            <a:r>
              <a:rPr lang="en-US" dirty="0"/>
              <a:t>/content/dam/</a:t>
            </a:r>
            <a:r>
              <a:rPr lang="en-US" dirty="0" err="1"/>
              <a:t>girlscouts-vtk</a:t>
            </a:r>
            <a:r>
              <a:rPr lang="en-US" dirty="0"/>
              <a:t>/meeting-aids/Junior-Mtg-2-Orion-Reference-Sheet.pdf</a:t>
            </a:r>
          </a:p>
          <a:p>
            <a:endParaRPr lang="en-US" dirty="0"/>
          </a:p>
          <a:p>
            <a:r>
              <a:rPr lang="en-US" dirty="0"/>
              <a:t>https://</a:t>
            </a:r>
            <a:r>
              <a:rPr lang="en-US" dirty="0" err="1"/>
              <a:t>my.girlscouts.org</a:t>
            </a:r>
            <a:r>
              <a:rPr lang="en-US" dirty="0"/>
              <a:t>/content/dam/girlscouts-vtk2018/local/aid/meetings/J18NASA2/Junior-Mtg-2-Orion.pdf</a:t>
            </a:r>
          </a:p>
        </p:txBody>
      </p:sp>
      <p:sp>
        <p:nvSpPr>
          <p:cNvPr id="4" name="Slide Number Placeholder 3"/>
          <p:cNvSpPr>
            <a:spLocks noGrp="1"/>
          </p:cNvSpPr>
          <p:nvPr>
            <p:ph type="sldNum" sz="quarter" idx="5"/>
          </p:nvPr>
        </p:nvSpPr>
        <p:spPr/>
        <p:txBody>
          <a:bodyPr/>
          <a:lstStyle/>
          <a:p>
            <a:fld id="{418D6D84-A646-E642-963F-FEAA763E137C}" type="slidenum">
              <a:rPr lang="en-US" smtClean="0"/>
              <a:pPr/>
              <a:t>16</a:t>
            </a:fld>
            <a:endParaRPr lang="en-US" dirty="0"/>
          </a:p>
        </p:txBody>
      </p:sp>
    </p:spTree>
    <p:extLst>
      <p:ext uri="{BB962C8B-B14F-4D97-AF65-F5344CB8AC3E}">
        <p14:creationId xmlns:p14="http://schemas.microsoft.com/office/powerpoint/2010/main" val="1372448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apod.nasa.gov</a:t>
            </a:r>
            <a:r>
              <a:rPr lang="en-US" dirty="0"/>
              <a:t>/</a:t>
            </a:r>
            <a:r>
              <a:rPr lang="en-US" dirty="0" err="1"/>
              <a:t>apod</a:t>
            </a:r>
            <a:r>
              <a:rPr lang="en-US" dirty="0"/>
              <a:t>/ap170509.html</a:t>
            </a:r>
          </a:p>
          <a:p>
            <a:r>
              <a:rPr lang="en-US" sz="900" b="1" i="0" kern="1200" dirty="0">
                <a:solidFill>
                  <a:schemeClr val="tx1"/>
                </a:solidFill>
                <a:effectLst/>
                <a:latin typeface="Girl Scout Display Light" panose="02020003000000000000" pitchFamily="18" charset="0"/>
                <a:ea typeface="+mn-ea"/>
                <a:cs typeface="+mn-cs"/>
              </a:rPr>
              <a:t>Big Dipper Above and Below Chilean Volcanoes</a:t>
            </a:r>
            <a:br>
              <a:rPr lang="en-US" dirty="0"/>
            </a:br>
            <a:r>
              <a:rPr lang="en-US" sz="900" b="1" i="0" kern="1200" dirty="0">
                <a:solidFill>
                  <a:schemeClr val="tx1"/>
                </a:solidFill>
                <a:effectLst/>
                <a:latin typeface="Girl Scout Display Light" panose="02020003000000000000" pitchFamily="18" charset="0"/>
                <a:ea typeface="+mn-ea"/>
                <a:cs typeface="+mn-cs"/>
              </a:rPr>
              <a:t>Image Credit &amp; Copyright: </a:t>
            </a:r>
            <a:r>
              <a:rPr lang="en-US" sz="900" b="0" i="0" kern="1200" dirty="0">
                <a:solidFill>
                  <a:schemeClr val="tx1"/>
                </a:solidFill>
                <a:effectLst/>
                <a:latin typeface="Girl Scout Display Light" panose="02020003000000000000" pitchFamily="18" charset="0"/>
                <a:ea typeface="+mn-ea"/>
                <a:cs typeface="+mn-cs"/>
                <a:hlinkClick r:id="rId3"/>
              </a:rPr>
              <a:t>Yuri Beletsky</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4"/>
              </a:rPr>
              <a:t>Carnegie</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5"/>
              </a:rPr>
              <a:t>Las Campanas Observatory</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6"/>
              </a:rPr>
              <a:t>TWAN</a:t>
            </a:r>
            <a:r>
              <a:rPr lang="en-US" sz="900" b="0" i="0" kern="1200" dirty="0">
                <a:solidFill>
                  <a:schemeClr val="tx1"/>
                </a:solidFill>
                <a:effectLst/>
                <a:latin typeface="Girl Scout Display Light" panose="02020003000000000000" pitchFamily="18" charset="0"/>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apod.nasa.gov</a:t>
            </a:r>
            <a:r>
              <a:rPr lang="en-US" dirty="0"/>
              <a:t>/</a:t>
            </a:r>
            <a:r>
              <a:rPr lang="en-US" dirty="0" err="1"/>
              <a:t>apod</a:t>
            </a:r>
            <a:r>
              <a:rPr lang="en-US" dirty="0"/>
              <a:t>/ap130421.html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1" i="0" kern="1200" dirty="0">
                <a:solidFill>
                  <a:schemeClr val="tx1"/>
                </a:solidFill>
                <a:effectLst/>
                <a:latin typeface="Girl Scout Display Light" panose="02020003000000000000" pitchFamily="18" charset="0"/>
                <a:ea typeface="+mn-ea"/>
                <a:cs typeface="+mn-cs"/>
              </a:rPr>
              <a:t>The Big Dipper</a:t>
            </a:r>
            <a:br>
              <a:rPr lang="en-US" dirty="0"/>
            </a:br>
            <a:r>
              <a:rPr lang="en-US" sz="900" b="1" i="0" kern="1200" dirty="0">
                <a:solidFill>
                  <a:schemeClr val="tx1"/>
                </a:solidFill>
                <a:effectLst/>
                <a:latin typeface="Girl Scout Display Light" panose="02020003000000000000" pitchFamily="18" charset="0"/>
                <a:ea typeface="+mn-ea"/>
                <a:cs typeface="+mn-cs"/>
              </a:rPr>
              <a:t>Image Credit &amp; Copyright: </a:t>
            </a:r>
            <a:r>
              <a:rPr lang="en-US" sz="900" b="0" i="0" kern="1200" dirty="0">
                <a:solidFill>
                  <a:schemeClr val="tx1"/>
                </a:solidFill>
                <a:effectLst/>
                <a:latin typeface="Girl Scout Display Light" panose="02020003000000000000" pitchFamily="18" charset="0"/>
                <a:ea typeface="+mn-ea"/>
                <a:cs typeface="+mn-cs"/>
              </a:rPr>
              <a:t>Jerry </a:t>
            </a:r>
            <a:r>
              <a:rPr lang="en-US" sz="900" b="0" i="0" kern="1200" dirty="0" err="1">
                <a:solidFill>
                  <a:schemeClr val="tx1"/>
                </a:solidFill>
                <a:effectLst/>
                <a:latin typeface="Girl Scout Display Light" panose="02020003000000000000" pitchFamily="18" charset="0"/>
                <a:ea typeface="+mn-ea"/>
                <a:cs typeface="+mn-cs"/>
              </a:rPr>
              <a:t>Lodriguss</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7"/>
              </a:rPr>
              <a:t>Catching the Light</a:t>
            </a:r>
            <a:r>
              <a:rPr lang="en-US" sz="900" b="0" i="0" kern="1200" dirty="0">
                <a:solidFill>
                  <a:schemeClr val="tx1"/>
                </a:solidFill>
                <a:effectLst/>
                <a:latin typeface="Girl Scout Display Light" panose="02020003000000000000" pitchFamily="18" charset="0"/>
                <a:ea typeface="+mn-ea"/>
                <a:cs typeface="+mn-cs"/>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/constellations/</a:t>
            </a:r>
            <a:r>
              <a:rPr lang="en-US" dirty="0" err="1"/>
              <a:t>en</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apod.nasa.gov</a:t>
            </a:r>
            <a:r>
              <a:rPr lang="en-US" dirty="0"/>
              <a:t>/</a:t>
            </a:r>
            <a:r>
              <a:rPr lang="en-US" dirty="0" err="1"/>
              <a:t>apod</a:t>
            </a:r>
            <a:r>
              <a:rPr lang="en-US" dirty="0"/>
              <a:t>/ap190625.html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17</a:t>
            </a:fld>
            <a:endParaRPr lang="en-US" dirty="0"/>
          </a:p>
        </p:txBody>
      </p:sp>
    </p:spTree>
    <p:extLst>
      <p:ext uri="{BB962C8B-B14F-4D97-AF65-F5344CB8AC3E}">
        <p14:creationId xmlns:p14="http://schemas.microsoft.com/office/powerpoint/2010/main" val="34966739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apod.nasa.gov</a:t>
            </a:r>
            <a:r>
              <a:rPr lang="en-US" dirty="0"/>
              <a:t>/</a:t>
            </a:r>
            <a:r>
              <a:rPr lang="en-US" dirty="0" err="1"/>
              <a:t>apod</a:t>
            </a:r>
            <a:r>
              <a:rPr lang="en-US" dirty="0"/>
              <a:t>/ap130303.html</a:t>
            </a:r>
          </a:p>
          <a:p>
            <a:r>
              <a:rPr lang="en-US" sz="900" b="1" i="0" kern="1200" dirty="0">
                <a:solidFill>
                  <a:schemeClr val="tx1"/>
                </a:solidFill>
                <a:effectLst/>
                <a:latin typeface="Girl Scout Display Light" panose="02020003000000000000" pitchFamily="18" charset="0"/>
                <a:ea typeface="+mn-ea"/>
                <a:cs typeface="+mn-cs"/>
              </a:rPr>
              <a:t>Grand Canyon Star Trails</a:t>
            </a:r>
            <a:br>
              <a:rPr lang="en-US" dirty="0"/>
            </a:br>
            <a:r>
              <a:rPr lang="en-US" sz="900" b="1" i="0" kern="1200" dirty="0">
                <a:solidFill>
                  <a:schemeClr val="tx1"/>
                </a:solidFill>
                <a:effectLst/>
                <a:latin typeface="Girl Scout Display Light" panose="02020003000000000000" pitchFamily="18" charset="0"/>
                <a:ea typeface="+mn-ea"/>
                <a:cs typeface="+mn-cs"/>
              </a:rPr>
              <a:t>Image Credit &amp; </a:t>
            </a:r>
            <a:r>
              <a:rPr lang="en-US" sz="900" b="1" i="0" kern="1200" dirty="0">
                <a:solidFill>
                  <a:schemeClr val="tx1"/>
                </a:solidFill>
                <a:effectLst/>
                <a:latin typeface="Girl Scout Display Light" panose="02020003000000000000" pitchFamily="18" charset="0"/>
                <a:ea typeface="+mn-ea"/>
                <a:cs typeface="+mn-cs"/>
                <a:hlinkClick r:id="rId3"/>
              </a:rPr>
              <a:t>Copyright</a:t>
            </a:r>
            <a:r>
              <a:rPr lang="en-US" sz="900" b="1"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4"/>
              </a:rPr>
              <a:t>Babak Tafreshi</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5"/>
              </a:rPr>
              <a:t>TWAN</a:t>
            </a:r>
            <a:r>
              <a:rPr lang="en-US" sz="900" b="0" i="0" kern="1200" dirty="0">
                <a:solidFill>
                  <a:schemeClr val="tx1"/>
                </a:solidFill>
                <a:effectLst/>
                <a:latin typeface="Girl Scout Display Light" panose="02020003000000000000" pitchFamily="18" charset="0"/>
                <a:ea typeface="+mn-ea"/>
                <a:cs typeface="+mn-cs"/>
              </a:rPr>
              <a:t>)</a:t>
            </a:r>
            <a:endParaRPr lang="en-US" dirty="0"/>
          </a:p>
          <a:p>
            <a:endParaRPr lang="en-US" dirty="0"/>
          </a:p>
          <a:p>
            <a:r>
              <a:rPr lang="en-US" dirty="0"/>
              <a:t>https://</a:t>
            </a:r>
            <a:r>
              <a:rPr lang="en-US" dirty="0" err="1"/>
              <a:t>apod.nasa.gov</a:t>
            </a:r>
            <a:r>
              <a:rPr lang="en-US" dirty="0"/>
              <a:t>/</a:t>
            </a:r>
            <a:r>
              <a:rPr lang="en-US" dirty="0" err="1"/>
              <a:t>apod</a:t>
            </a:r>
            <a:r>
              <a:rPr lang="en-US" dirty="0"/>
              <a:t>/ap200407.html</a:t>
            </a:r>
          </a:p>
          <a:p>
            <a:r>
              <a:rPr lang="en-US" sz="900" b="1" i="0" kern="1200" dirty="0">
                <a:solidFill>
                  <a:schemeClr val="tx1"/>
                </a:solidFill>
                <a:effectLst/>
                <a:latin typeface="Girl Scout Display Light" panose="02020003000000000000" pitchFamily="18" charset="0"/>
                <a:ea typeface="+mn-ea"/>
                <a:cs typeface="+mn-cs"/>
              </a:rPr>
              <a:t>A Path North</a:t>
            </a:r>
            <a:br>
              <a:rPr lang="en-US" dirty="0"/>
            </a:br>
            <a:r>
              <a:rPr lang="en-US" sz="900" b="1" i="0" kern="1200" dirty="0">
                <a:solidFill>
                  <a:schemeClr val="tx1"/>
                </a:solidFill>
                <a:effectLst/>
                <a:latin typeface="Girl Scout Display Light" panose="02020003000000000000" pitchFamily="18" charset="0"/>
                <a:ea typeface="+mn-ea"/>
                <a:cs typeface="+mn-cs"/>
              </a:rPr>
              <a:t>Image Credit &amp; Copyright: </a:t>
            </a:r>
            <a:r>
              <a:rPr lang="en-US" sz="900" b="0" i="0" kern="1200" dirty="0">
                <a:solidFill>
                  <a:schemeClr val="tx1"/>
                </a:solidFill>
                <a:effectLst/>
                <a:latin typeface="Girl Scout Display Light" panose="02020003000000000000" pitchFamily="18" charset="0"/>
                <a:ea typeface="+mn-ea"/>
                <a:cs typeface="+mn-cs"/>
                <a:hlinkClick r:id="rId6"/>
              </a:rPr>
              <a:t>Mario Konang</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18</a:t>
            </a:fld>
            <a:endParaRPr lang="en-US" dirty="0"/>
          </a:p>
        </p:txBody>
      </p:sp>
    </p:spTree>
    <p:extLst>
      <p:ext uri="{BB962C8B-B14F-4D97-AF65-F5344CB8AC3E}">
        <p14:creationId xmlns:p14="http://schemas.microsoft.com/office/powerpoint/2010/main" val="363378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apod.nasa.gov</a:t>
            </a:r>
            <a:r>
              <a:rPr lang="en-US" dirty="0"/>
              <a:t>/</a:t>
            </a:r>
            <a:r>
              <a:rPr lang="en-US" dirty="0" err="1"/>
              <a:t>apod</a:t>
            </a:r>
            <a:r>
              <a:rPr lang="en-US" dirty="0"/>
              <a:t>/ap180427.html</a:t>
            </a:r>
          </a:p>
          <a:p>
            <a:r>
              <a:rPr lang="en-US" sz="900" b="1" i="0" kern="1200" dirty="0">
                <a:solidFill>
                  <a:schemeClr val="tx1"/>
                </a:solidFill>
                <a:effectLst/>
                <a:latin typeface="Girl Scout Display Light" panose="02020003000000000000" pitchFamily="18" charset="0"/>
                <a:ea typeface="+mn-ea"/>
                <a:cs typeface="+mn-cs"/>
              </a:rPr>
              <a:t>Gaia's Milky Way</a:t>
            </a:r>
            <a:br>
              <a:rPr lang="en-US" dirty="0"/>
            </a:br>
            <a:r>
              <a:rPr lang="en-US" sz="900" b="1" i="0" kern="1200" dirty="0">
                <a:solidFill>
                  <a:schemeClr val="tx1"/>
                </a:solidFill>
                <a:effectLst/>
                <a:latin typeface="Girl Scout Display Light" panose="02020003000000000000" pitchFamily="18" charset="0"/>
                <a:ea typeface="+mn-ea"/>
                <a:cs typeface="+mn-cs"/>
              </a:rPr>
              <a:t>Image Credit and Copyright: </a:t>
            </a:r>
            <a:r>
              <a:rPr lang="en-US" sz="900" b="0" i="0" kern="1200" dirty="0">
                <a:solidFill>
                  <a:schemeClr val="tx1"/>
                </a:solidFill>
                <a:effectLst/>
                <a:latin typeface="Girl Scout Display Light" panose="02020003000000000000" pitchFamily="18" charset="0"/>
                <a:ea typeface="+mn-ea"/>
                <a:cs typeface="+mn-cs"/>
                <a:hlinkClick r:id="rId3"/>
              </a:rPr>
              <a:t>ESA</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4"/>
              </a:rPr>
              <a:t>Gaia</a:t>
            </a:r>
            <a:r>
              <a:rPr lang="en-US" sz="900" b="0" i="0" kern="1200" dirty="0">
                <a:solidFill>
                  <a:schemeClr val="tx1"/>
                </a:solidFill>
                <a:effectLst/>
                <a:latin typeface="Girl Scout Display Light" panose="02020003000000000000" pitchFamily="18" charset="0"/>
                <a:ea typeface="+mn-ea"/>
                <a:cs typeface="+mn-cs"/>
              </a:rPr>
              <a:t>, </a:t>
            </a:r>
            <a:r>
              <a:rPr lang="en-US" sz="900" b="0" i="0" kern="1200" dirty="0">
                <a:solidFill>
                  <a:schemeClr val="tx1"/>
                </a:solidFill>
                <a:effectLst/>
                <a:latin typeface="Girl Scout Display Light" panose="02020003000000000000" pitchFamily="18" charset="0"/>
                <a:ea typeface="+mn-ea"/>
                <a:cs typeface="+mn-cs"/>
                <a:hlinkClick r:id="rId5"/>
              </a:rPr>
              <a:t>DPAC</a:t>
            </a:r>
            <a:endParaRPr lang="en-US" sz="900" b="0" i="0" kern="1200" dirty="0">
              <a:solidFill>
                <a:schemeClr val="tx1"/>
              </a:solidFill>
              <a:effectLst/>
              <a:latin typeface="Girl Scout Display Light" panose="02020003000000000000" pitchFamily="18" charset="0"/>
              <a:ea typeface="+mn-ea"/>
              <a:cs typeface="+mn-cs"/>
            </a:endParaRPr>
          </a:p>
          <a:p>
            <a:endParaRPr lang="en-US" dirty="0"/>
          </a:p>
          <a:p>
            <a:r>
              <a:rPr lang="en-US" dirty="0"/>
              <a:t>https://</a:t>
            </a:r>
            <a:r>
              <a:rPr lang="en-US" dirty="0" err="1"/>
              <a:t>apod.nasa.gov</a:t>
            </a:r>
            <a:r>
              <a:rPr lang="en-US" dirty="0"/>
              <a:t>/</a:t>
            </a:r>
            <a:r>
              <a:rPr lang="en-US" dirty="0" err="1"/>
              <a:t>apod</a:t>
            </a:r>
            <a:r>
              <a:rPr lang="en-US" dirty="0"/>
              <a:t>/ap170726.html</a:t>
            </a:r>
          </a:p>
          <a:p>
            <a:r>
              <a:rPr lang="en-US" sz="900" b="1" i="0" kern="1200" dirty="0">
                <a:solidFill>
                  <a:schemeClr val="tx1"/>
                </a:solidFill>
                <a:effectLst/>
                <a:latin typeface="Girl Scout Display Light" panose="02020003000000000000" pitchFamily="18" charset="0"/>
                <a:ea typeface="+mn-ea"/>
                <a:cs typeface="+mn-cs"/>
              </a:rPr>
              <a:t>The Milky Way over Monument Valley</a:t>
            </a:r>
            <a:br>
              <a:rPr lang="en-US" dirty="0"/>
            </a:br>
            <a:r>
              <a:rPr lang="en-US" sz="900" b="1" i="0" kern="1200" dirty="0">
                <a:solidFill>
                  <a:schemeClr val="tx1"/>
                </a:solidFill>
                <a:effectLst/>
                <a:latin typeface="Girl Scout Display Light" panose="02020003000000000000" pitchFamily="18" charset="0"/>
                <a:ea typeface="+mn-ea"/>
                <a:cs typeface="+mn-cs"/>
              </a:rPr>
              <a:t>Image Credit &amp; Copyright: </a:t>
            </a:r>
            <a:r>
              <a:rPr lang="en-US" sz="900" b="0" i="0" kern="1200" dirty="0">
                <a:solidFill>
                  <a:schemeClr val="tx1"/>
                </a:solidFill>
                <a:effectLst/>
                <a:latin typeface="Girl Scout Display Light" panose="02020003000000000000" pitchFamily="18" charset="0"/>
                <a:ea typeface="+mn-ea"/>
                <a:cs typeface="+mn-cs"/>
                <a:hlinkClick r:id="rId6"/>
              </a:rPr>
              <a:t>Tom Masterson</a:t>
            </a:r>
            <a:endParaRPr lang="en-US" dirty="0"/>
          </a:p>
          <a:p>
            <a:endParaRPr lang="en-US" dirty="0"/>
          </a:p>
          <a:p>
            <a:r>
              <a:rPr lang="en-US" dirty="0"/>
              <a:t>https://</a:t>
            </a:r>
            <a:r>
              <a:rPr lang="en-US" dirty="0" err="1"/>
              <a:t>apod.nasa.gov</a:t>
            </a:r>
            <a:r>
              <a:rPr lang="en-US" dirty="0"/>
              <a:t>/</a:t>
            </a:r>
            <a:r>
              <a:rPr lang="en-US" dirty="0" err="1"/>
              <a:t>apod</a:t>
            </a:r>
            <a:r>
              <a:rPr lang="en-US" dirty="0"/>
              <a:t>/ap200129.html</a:t>
            </a:r>
          </a:p>
          <a:p>
            <a:r>
              <a:rPr lang="en-US" sz="900" b="1" i="0" kern="1200" dirty="0">
                <a:solidFill>
                  <a:schemeClr val="tx1"/>
                </a:solidFill>
                <a:effectLst/>
                <a:latin typeface="Girl Scout Display Light" panose="02020003000000000000" pitchFamily="18" charset="0"/>
                <a:ea typeface="+mn-ea"/>
                <a:cs typeface="+mn-cs"/>
              </a:rPr>
              <a:t>Milky Way over Yellowstone</a:t>
            </a:r>
            <a:br>
              <a:rPr lang="en-US" dirty="0"/>
            </a:br>
            <a:r>
              <a:rPr lang="en-US" sz="900" b="1" i="0" kern="1200" dirty="0">
                <a:solidFill>
                  <a:schemeClr val="tx1"/>
                </a:solidFill>
                <a:effectLst/>
                <a:latin typeface="Girl Scout Display Light" panose="02020003000000000000" pitchFamily="18" charset="0"/>
                <a:ea typeface="+mn-ea"/>
                <a:cs typeface="+mn-cs"/>
              </a:rPr>
              <a:t>Image Credit &amp; Copyright: </a:t>
            </a:r>
            <a:r>
              <a:rPr lang="en-US" sz="900" b="0" i="0" kern="1200" dirty="0">
                <a:solidFill>
                  <a:schemeClr val="tx1"/>
                </a:solidFill>
                <a:effectLst/>
                <a:latin typeface="Girl Scout Display Light" panose="02020003000000000000" pitchFamily="18" charset="0"/>
                <a:ea typeface="+mn-ea"/>
                <a:cs typeface="+mn-cs"/>
                <a:hlinkClick r:id="rId7"/>
              </a:rPr>
              <a:t>Lori Jacobs</a:t>
            </a:r>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19</a:t>
            </a:fld>
            <a:endParaRPr lang="en-US" dirty="0"/>
          </a:p>
        </p:txBody>
      </p:sp>
    </p:spTree>
    <p:extLst>
      <p:ext uri="{BB962C8B-B14F-4D97-AF65-F5344CB8AC3E}">
        <p14:creationId xmlns:p14="http://schemas.microsoft.com/office/powerpoint/2010/main" val="1477920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a:t>
            </a:fld>
            <a:endParaRPr lang="en-US" dirty="0"/>
          </a:p>
        </p:txBody>
      </p:sp>
    </p:spTree>
    <p:extLst>
      <p:ext uri="{BB962C8B-B14F-4D97-AF65-F5344CB8AC3E}">
        <p14:creationId xmlns:p14="http://schemas.microsoft.com/office/powerpoint/2010/main" val="27027572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www.nasa.gov</a:t>
            </a:r>
            <a:r>
              <a:rPr lang="en-US" dirty="0"/>
              <a:t>/specials/</a:t>
            </a:r>
            <a:r>
              <a:rPr lang="en-US" dirty="0" err="1"/>
              <a:t>moontomars</a:t>
            </a:r>
            <a:r>
              <a:rPr lang="en-US" dirty="0"/>
              <a:t>/</a:t>
            </a:r>
            <a:r>
              <a:rPr lang="en-US" dirty="0" err="1"/>
              <a:t>img</a:t>
            </a:r>
            <a:r>
              <a:rPr lang="en-US" dirty="0"/>
              <a:t>/M2M_Gateway_Poster.pdf</a:t>
            </a:r>
          </a:p>
          <a:p>
            <a:endParaRPr lang="en-US" dirty="0"/>
          </a:p>
          <a:p>
            <a:r>
              <a:rPr lang="en-US" dirty="0"/>
              <a:t>Space Exploration </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Junior Space Science</a:t>
            </a:r>
          </a:p>
          <a:p>
            <a:r>
              <a:rPr lang="en-US" dirty="0"/>
              <a:t>Just for fun slides for Daisy and Brownie Space Science.</a:t>
            </a:r>
          </a:p>
        </p:txBody>
      </p:sp>
      <p:sp>
        <p:nvSpPr>
          <p:cNvPr id="4" name="Slide Number Placeholder 3"/>
          <p:cNvSpPr>
            <a:spLocks noGrp="1"/>
          </p:cNvSpPr>
          <p:nvPr>
            <p:ph type="sldNum" sz="quarter" idx="5"/>
          </p:nvPr>
        </p:nvSpPr>
        <p:spPr/>
        <p:txBody>
          <a:bodyPr/>
          <a:lstStyle/>
          <a:p>
            <a:fld id="{418D6D84-A646-E642-963F-FEAA763E137C}" type="slidenum">
              <a:rPr lang="en-US" smtClean="0"/>
              <a:pPr/>
              <a:t>20</a:t>
            </a:fld>
            <a:endParaRPr lang="en-US" dirty="0"/>
          </a:p>
        </p:txBody>
      </p:sp>
    </p:spTree>
    <p:extLst>
      <p:ext uri="{BB962C8B-B14F-4D97-AF65-F5344CB8AC3E}">
        <p14:creationId xmlns:p14="http://schemas.microsoft.com/office/powerpoint/2010/main" val="14143976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Mars Rover</a:t>
            </a:r>
          </a:p>
          <a:p>
            <a:endParaRPr lang="en-US" dirty="0"/>
          </a:p>
          <a:p>
            <a:r>
              <a:rPr lang="en-US" dirty="0"/>
              <a:t>https://</a:t>
            </a:r>
            <a:r>
              <a:rPr lang="en-US" dirty="0" err="1"/>
              <a:t>spaceplace.nasa.gov</a:t>
            </a:r>
            <a:r>
              <a:rPr lang="en-US" dirty="0"/>
              <a:t>/mars-rovers/</a:t>
            </a:r>
            <a:r>
              <a:rPr lang="en-US" dirty="0" err="1"/>
              <a:t>en</a:t>
            </a:r>
            <a:r>
              <a:rPr lang="en-US" dirty="0"/>
              <a:t>/</a:t>
            </a:r>
          </a:p>
          <a:p>
            <a:r>
              <a:rPr lang="en-US" dirty="0"/>
              <a:t>https://</a:t>
            </a:r>
            <a:r>
              <a:rPr lang="en-US" dirty="0" err="1"/>
              <a:t>mars.nasa.gov</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www.jpl.nasa.gov</a:t>
            </a:r>
            <a:r>
              <a:rPr lang="en-US" dirty="0"/>
              <a:t>/</a:t>
            </a:r>
            <a:r>
              <a:rPr lang="en-US" dirty="0" err="1"/>
              <a:t>edu</a:t>
            </a:r>
            <a:r>
              <a:rPr lang="en-US" dirty="0"/>
              <a:t>/mission-to-mars-student-challenge/</a:t>
            </a:r>
          </a:p>
          <a:p>
            <a:r>
              <a:rPr lang="en-US" dirty="0"/>
              <a:t>https://</a:t>
            </a:r>
            <a:r>
              <a:rPr lang="en-US" dirty="0" err="1"/>
              <a:t>astrobiology.nasa.gov</a:t>
            </a:r>
            <a:r>
              <a:rPr lang="en-US" dirty="0"/>
              <a:t>/resources/coloring/</a:t>
            </a:r>
          </a:p>
          <a:p>
            <a:endParaRPr lang="en-US" dirty="0"/>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21</a:t>
            </a:fld>
            <a:endParaRPr lang="en-US" dirty="0"/>
          </a:p>
        </p:txBody>
      </p:sp>
    </p:spTree>
    <p:extLst>
      <p:ext uri="{BB962C8B-B14F-4D97-AF65-F5344CB8AC3E}">
        <p14:creationId xmlns:p14="http://schemas.microsoft.com/office/powerpoint/2010/main" val="3313803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spaceplace.nasa.gov</a:t>
            </a:r>
            <a:r>
              <a:rPr lang="en-US" dirty="0"/>
              <a:t>/coloring-pages/</a:t>
            </a:r>
            <a:r>
              <a:rPr lang="en-US" dirty="0" err="1"/>
              <a:t>en</a:t>
            </a:r>
            <a:r>
              <a:rPr lang="en-US" dirty="0"/>
              <a:t>/</a:t>
            </a:r>
          </a:p>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22</a:t>
            </a:fld>
            <a:endParaRPr lang="en-US" dirty="0"/>
          </a:p>
        </p:txBody>
      </p:sp>
    </p:spTree>
    <p:extLst>
      <p:ext uri="{BB962C8B-B14F-4D97-AF65-F5344CB8AC3E}">
        <p14:creationId xmlns:p14="http://schemas.microsoft.com/office/powerpoint/2010/main" val="17878131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r>
              <a:rPr lang="en-US" dirty="0"/>
              <a:t>https://</a:t>
            </a:r>
            <a:r>
              <a:rPr lang="en-US" dirty="0" err="1"/>
              <a:t>spaceplace.nasa.gov</a:t>
            </a:r>
            <a:r>
              <a:rPr lang="en-US" dirty="0"/>
              <a:t>/glossary/</a:t>
            </a:r>
            <a:r>
              <a:rPr lang="en-US" dirty="0" err="1"/>
              <a:t>en</a:t>
            </a:r>
            <a:r>
              <a:rPr lang="en-US" dirty="0"/>
              <a:t>/searching-</a:t>
            </a:r>
            <a:r>
              <a:rPr lang="en-US" dirty="0" err="1"/>
              <a:t>earth.en.png</a:t>
            </a:r>
            <a:endParaRPr lang="en-US" dirty="0"/>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23</a:t>
            </a:fld>
            <a:endParaRPr/>
          </a:p>
        </p:txBody>
      </p:sp>
    </p:spTree>
    <p:extLst>
      <p:ext uri="{BB962C8B-B14F-4D97-AF65-F5344CB8AC3E}">
        <p14:creationId xmlns:p14="http://schemas.microsoft.com/office/powerpoint/2010/main" val="1686135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mars.nasa.gov</a:t>
            </a:r>
            <a:r>
              <a:rPr lang="en-US" dirty="0"/>
              <a:t>/mars2020/ </a:t>
            </a:r>
          </a:p>
          <a:p>
            <a:pPr marL="0" lvl="0" indent="0" algn="l" rtl="0">
              <a:spcBef>
                <a:spcPts val="0"/>
              </a:spcBef>
              <a:spcAft>
                <a:spcPts val="0"/>
              </a:spcAft>
              <a:buNone/>
            </a:pPr>
            <a:r>
              <a:rPr lang="en-US" dirty="0"/>
              <a:t>https://</a:t>
            </a:r>
            <a:r>
              <a:rPr lang="en-US" dirty="0" err="1"/>
              <a:t>www.nasa.gov</a:t>
            </a:r>
            <a:r>
              <a:rPr lang="en-US" dirty="0"/>
              <a:t>/specials/</a:t>
            </a:r>
            <a:r>
              <a:rPr lang="en-US" dirty="0" err="1"/>
              <a:t>moontomars</a:t>
            </a:r>
            <a:r>
              <a:rPr lang="en-US" dirty="0"/>
              <a:t>/</a:t>
            </a:r>
            <a:r>
              <a:rPr lang="en-US" dirty="0" err="1"/>
              <a:t>index.html#top</a:t>
            </a:r>
            <a:endParaRPr lang="en-US" dirty="0"/>
          </a:p>
          <a:p>
            <a:pPr marL="0" lvl="0" indent="0" algn="l" rtl="0">
              <a:spcBef>
                <a:spcPts val="0"/>
              </a:spcBef>
              <a:spcAft>
                <a:spcPts val="0"/>
              </a:spcAft>
              <a:buNone/>
            </a:pPr>
            <a:r>
              <a:rPr lang="en-US" dirty="0"/>
              <a:t>https://</a:t>
            </a:r>
            <a:r>
              <a:rPr lang="en-US" dirty="0" err="1"/>
              <a:t>www.nasa.gov</a:t>
            </a:r>
            <a:r>
              <a:rPr lang="en-US" dirty="0"/>
              <a:t>/stem/</a:t>
            </a:r>
            <a:r>
              <a:rPr lang="en-US" dirty="0" err="1"/>
              <a:t>nextgenstem</a:t>
            </a:r>
            <a:r>
              <a:rPr lang="en-US" dirty="0"/>
              <a:t>/</a:t>
            </a:r>
            <a:r>
              <a:rPr lang="en-US" dirty="0" err="1"/>
              <a:t>moon_to_mars</a:t>
            </a:r>
            <a:r>
              <a:rPr lang="en-US" dirty="0"/>
              <a:t>/mars2020stemtoolkit</a:t>
            </a:r>
          </a:p>
          <a:p>
            <a:pPr marL="0" marR="0" lvl="0" indent="0" algn="l" defTabSz="685783" rtl="0" eaLnBrk="1" fontAlgn="auto" latinLnBrk="0" hangingPunct="1">
              <a:lnSpc>
                <a:spcPct val="100000"/>
              </a:lnSpc>
              <a:spcBef>
                <a:spcPts val="0"/>
              </a:spcBef>
              <a:spcAft>
                <a:spcPts val="0"/>
              </a:spcAft>
              <a:buClrTx/>
              <a:buSzTx/>
              <a:buFontTx/>
              <a:buNone/>
              <a:tabLst/>
              <a:defRPr/>
            </a:pPr>
            <a:r>
              <a:rPr lang="en-US" dirty="0"/>
              <a:t>https://</a:t>
            </a:r>
            <a:r>
              <a:rPr lang="en-US" dirty="0" err="1"/>
              <a:t>www.jpl.nasa.gov</a:t>
            </a:r>
            <a:r>
              <a:rPr lang="en-US" dirty="0"/>
              <a:t>/</a:t>
            </a:r>
            <a:r>
              <a:rPr lang="en-US" dirty="0" err="1"/>
              <a:t>edu</a:t>
            </a:r>
            <a:r>
              <a:rPr lang="en-US" dirty="0"/>
              <a:t>/mission-to-mars-student-challenge/</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Meet the 9 women astronauts who may be the 1st woman on the Moon</a:t>
            </a:r>
          </a:p>
          <a:p>
            <a:pPr marL="0" lvl="0" indent="0" algn="l" rtl="0">
              <a:spcBef>
                <a:spcPts val="0"/>
              </a:spcBef>
              <a:spcAft>
                <a:spcPts val="0"/>
              </a:spcAft>
              <a:buNone/>
            </a:pPr>
            <a:r>
              <a:rPr lang="en-US" u="sng" dirty="0">
                <a:solidFill>
                  <a:schemeClr val="hlink"/>
                </a:solidFill>
                <a:hlinkClick r:id="rId3"/>
              </a:rPr>
              <a:t>https://www.cbsnews.com/news/nasa-astronaut-artemis-program-first-woman-walk-moon-landing/</a:t>
            </a:r>
            <a:r>
              <a:rPr lang="en-US" dirty="0"/>
              <a:t> </a:t>
            </a:r>
          </a:p>
          <a:p>
            <a:pPr marL="0" lvl="0" indent="0" algn="l" rtl="0">
              <a:spcBef>
                <a:spcPts val="0"/>
              </a:spcBef>
              <a:spcAft>
                <a:spcPts val="0"/>
              </a:spcAft>
              <a:buNone/>
            </a:pPr>
            <a:endParaRPr lang="en-US"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11808660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2"/>
        <p:cNvGrpSpPr/>
        <p:nvPr/>
      </p:nvGrpSpPr>
      <p:grpSpPr>
        <a:xfrm>
          <a:off x="0" y="0"/>
          <a:ext cx="0" cy="0"/>
          <a:chOff x="0" y="0"/>
          <a:chExt cx="0" cy="0"/>
        </a:xfrm>
      </p:grpSpPr>
      <p:sp>
        <p:nvSpPr>
          <p:cNvPr id="1803" name="Google Shape;1803;p127: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4" name="Google Shape;1804;p127: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media.giphy.com</a:t>
            </a:r>
            <a:r>
              <a:rPr lang="en-US" dirty="0"/>
              <a:t>/media/FinOFkzEPoeQ0/</a:t>
            </a:r>
            <a:r>
              <a:rPr lang="en-US" dirty="0" err="1"/>
              <a:t>source.gif</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SOURCE http://</a:t>
            </a:r>
            <a:r>
              <a:rPr lang="en-US" dirty="0" err="1"/>
              <a:t>teacher.scholastic.com</a:t>
            </a:r>
            <a:r>
              <a:rPr lang="en-US" dirty="0"/>
              <a:t>/space/</a:t>
            </a:r>
            <a:r>
              <a:rPr lang="en-US" dirty="0" err="1"/>
              <a:t>mae_jemison</a:t>
            </a:r>
            <a:r>
              <a:rPr lang="en-US" dirty="0"/>
              <a:t>/</a:t>
            </a:r>
            <a:r>
              <a:rPr lang="en-US" dirty="0" err="1"/>
              <a:t>index.htm</a:t>
            </a:r>
            <a:r>
              <a:rPr lang="en-US" dirty="0"/>
              <a: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b="1" dirty="0"/>
              <a:t>Meet a Super Scientist!</a:t>
            </a:r>
            <a:endParaRPr dirty="0"/>
          </a:p>
          <a:p>
            <a:pPr marL="0" lvl="0" indent="0" algn="l" rtl="0">
              <a:spcBef>
                <a:spcPts val="0"/>
              </a:spcBef>
              <a:spcAft>
                <a:spcPts val="0"/>
              </a:spcAft>
              <a:buNone/>
            </a:pPr>
            <a:r>
              <a:rPr lang="en-US" dirty="0"/>
              <a:t>Astronauts aren't born — they go to school and learn about science just like everyone else! Dr. Mae Jemison's curiosity and energy led her to learn about many things. She went to the library and dancing school. She even acted in school plays and was elected to her school government. And even though astronauts are brave, Dr. Jemison had to conquer her own feelings of fear growing up, too, as all children do. </a:t>
            </a:r>
            <a:endParaRPr dirty="0"/>
          </a:p>
          <a:p>
            <a:pPr marL="0" lvl="0" indent="0" algn="l" rtl="0">
              <a:spcBef>
                <a:spcPts val="0"/>
              </a:spcBef>
              <a:spcAft>
                <a:spcPts val="0"/>
              </a:spcAft>
              <a:buNone/>
            </a:pPr>
            <a:endParaRPr b="1" dirty="0"/>
          </a:p>
          <a:p>
            <a:pPr marL="0" lvl="0" indent="0" algn="l" rtl="0">
              <a:spcBef>
                <a:spcPts val="0"/>
              </a:spcBef>
              <a:spcAft>
                <a:spcPts val="0"/>
              </a:spcAft>
              <a:buNone/>
            </a:pPr>
            <a:r>
              <a:rPr lang="en-US" b="1" dirty="0"/>
              <a:t>Mae Jemison: The First Black Woman Astronaut</a:t>
            </a:r>
            <a:endParaRPr dirty="0"/>
          </a:p>
          <a:p>
            <a:pPr marL="0" lvl="0" indent="0" algn="l" rtl="0">
              <a:spcBef>
                <a:spcPts val="0"/>
              </a:spcBef>
              <a:spcAft>
                <a:spcPts val="0"/>
              </a:spcAft>
              <a:buNone/>
            </a:pPr>
            <a:r>
              <a:rPr lang="en-US" dirty="0"/>
              <a:t>It was the first day of school, 1961. Five-year-old Mae Carol Jemison was a confident kindergartner who could already read. When her teacher asked her, "What do you want to be when you grow up?" Mae replied: "A scientist." Her teacher looked surprised: Not many women became scientists then, and certainly few black women. But that was Mae's first and only choice.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Mae's love for science took her to the library. She read books about the universe. She also enjoyed science fiction books. In sixth grade she read Madeline </a:t>
            </a:r>
            <a:r>
              <a:rPr lang="en-US" dirty="0" err="1"/>
              <a:t>L'Engle's</a:t>
            </a:r>
            <a:r>
              <a:rPr lang="en-US" dirty="0"/>
              <a:t> books </a:t>
            </a:r>
            <a:r>
              <a:rPr lang="en-US" i="1" dirty="0"/>
              <a:t>A Wrinkle in Time</a:t>
            </a:r>
            <a:r>
              <a:rPr lang="en-US" dirty="0"/>
              <a:t> and </a:t>
            </a:r>
            <a:r>
              <a:rPr lang="en-US" i="1" dirty="0"/>
              <a:t>The Arm of the Starfish</a:t>
            </a:r>
            <a:r>
              <a:rPr lang="en-US" dirty="0"/>
              <a:t>. "Those books stand out because they had women scientists and girl heroines," Mae remembers.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Books weren't the only way Mae learned. She was active in student government, acted in plays, and studied dance. "In dance class, I grew stronger and gained an appreciation for hard work, physical strength, and grace," she says.</a:t>
            </a:r>
            <a:endParaRPr dirty="0"/>
          </a:p>
          <a:p>
            <a:pPr marL="0" lvl="0" indent="0" algn="l" rtl="0">
              <a:spcBef>
                <a:spcPts val="0"/>
              </a:spcBef>
              <a:spcAft>
                <a:spcPts val="0"/>
              </a:spcAft>
              <a:buNone/>
            </a:pPr>
            <a:r>
              <a:rPr lang="en-US" dirty="0"/>
              <a:t>When Mae was 12, there were civil rights demonstrations near her neighborhood in Chicago. To prevent protests before an important political meeting, the mayor of Chicago called in the National Guard, which marched through Mae's mostly African-American neighborhood with rifles. Mae watched, scared, confused, and angry. She promised herself she would never feel that frightened again. "I reminded myself that I was as much a part of this United States as the Guardsmen," she remembers.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In college, Mae studied the physical and social sciences, and learned to speak Russian and the African language Swahili. She earned a degree in chemical engineering and African studies. After college, she studied medicine for four years, and became a medical doctor. </a:t>
            </a:r>
            <a:endParaRPr dirty="0"/>
          </a:p>
          <a:p>
            <a:pPr marL="0" lvl="0" indent="0" algn="l" rtl="0">
              <a:spcBef>
                <a:spcPts val="0"/>
              </a:spcBef>
              <a:spcAft>
                <a:spcPts val="0"/>
              </a:spcAft>
              <a:buNone/>
            </a:pPr>
            <a:r>
              <a:rPr lang="en-US" dirty="0"/>
              <a:t>In 1987, Mae was accepted into NASA's astronaut program. She trained in Texas, learning about space exploration. She worked for NASA, and waited for a shuttle assignment.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When the space shuttle </a:t>
            </a:r>
            <a:r>
              <a:rPr lang="en-US" i="1" dirty="0"/>
              <a:t>Endeavour</a:t>
            </a:r>
            <a:r>
              <a:rPr lang="en-US" dirty="0"/>
              <a:t> launched into orbit in 1992, Mae became the first African-American woman to orbit the earth. Mae looked down from the shuttle and saw Chicago. She remembered visiting the library, making science fair projects, and dancing. "I felt like I belonged right there in space," she remembers. "I realized I would feel comfortable anywhere in the universe — because I belonged to and was a part of it, as much as any star, planet, asteroid, comet, or nebula."</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1805" name="Google Shape;1805;p127: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giphy.com</a:t>
            </a:r>
            <a:r>
              <a:rPr lang="en-US" dirty="0"/>
              <a:t>/nasa</a:t>
            </a:r>
          </a:p>
          <a:p>
            <a:endParaRPr lang="en-US" dirty="0"/>
          </a:p>
          <a:p>
            <a:endParaRPr lang="en-US" dirty="0"/>
          </a:p>
          <a:p>
            <a:r>
              <a:rPr lang="en-US" dirty="0"/>
              <a:t>https://</a:t>
            </a:r>
            <a:r>
              <a:rPr lang="en-US" dirty="0" err="1"/>
              <a:t>giphy.com</a:t>
            </a:r>
            <a:r>
              <a:rPr lang="en-US" dirty="0"/>
              <a:t>/gifs/nasa-space-fire-1n4FT4KRQkDvK0IO4X	</a:t>
            </a:r>
          </a:p>
        </p:txBody>
      </p:sp>
      <p:sp>
        <p:nvSpPr>
          <p:cNvPr id="4" name="Slide Number Placeholder 3"/>
          <p:cNvSpPr>
            <a:spLocks noGrp="1"/>
          </p:cNvSpPr>
          <p:nvPr>
            <p:ph type="sldNum" sz="quarter" idx="5"/>
          </p:nvPr>
        </p:nvSpPr>
        <p:spPr/>
        <p:txBody>
          <a:bodyPr/>
          <a:lstStyle/>
          <a:p>
            <a:fld id="{6F8923AE-FA5C-8249-A346-5E2ADB99299F}" type="slidenum">
              <a:rPr lang="en-US" smtClean="0"/>
              <a:t>26</a:t>
            </a:fld>
            <a:endParaRPr lang="en-US"/>
          </a:p>
        </p:txBody>
      </p:sp>
    </p:spTree>
    <p:extLst>
      <p:ext uri="{BB962C8B-B14F-4D97-AF65-F5344CB8AC3E}">
        <p14:creationId xmlns:p14="http://schemas.microsoft.com/office/powerpoint/2010/main" val="3781365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8D6D84-A646-E642-963F-FEAA763E137C}" type="slidenum">
              <a:rPr lang="en-US" smtClean="0"/>
              <a:pPr/>
              <a:t>3</a:t>
            </a:fld>
            <a:endParaRPr lang="en-US" dirty="0"/>
          </a:p>
        </p:txBody>
      </p:sp>
    </p:spTree>
    <p:extLst>
      <p:ext uri="{BB962C8B-B14F-4D97-AF65-F5344CB8AC3E}">
        <p14:creationId xmlns:p14="http://schemas.microsoft.com/office/powerpoint/2010/main" val="25280542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dirty="0"/>
              <a:t>https://</a:t>
            </a:r>
            <a:r>
              <a:rPr lang="en-US" dirty="0" err="1"/>
              <a:t>apod.nasa.gov</a:t>
            </a:r>
            <a:r>
              <a:rPr lang="en-US" dirty="0"/>
              <a:t>/</a:t>
            </a:r>
            <a:r>
              <a:rPr lang="en-US" dirty="0" err="1"/>
              <a:t>apod</a:t>
            </a:r>
            <a:r>
              <a:rPr lang="en-US" dirty="0"/>
              <a:t>/ap191022.html</a:t>
            </a:r>
          </a:p>
          <a:p>
            <a:pPr marL="0" lvl="0" indent="0" algn="l" rtl="0">
              <a:spcBef>
                <a:spcPts val="0"/>
              </a:spcBef>
              <a:spcAft>
                <a:spcPts val="0"/>
              </a:spcAft>
              <a:buNone/>
            </a:pPr>
            <a:r>
              <a:rPr lang="en-US" sz="1200" b="1" i="0" kern="1200" dirty="0">
                <a:solidFill>
                  <a:schemeClr val="tx1"/>
                </a:solidFill>
                <a:effectLst/>
                <a:latin typeface="Girl Scout Display Light" panose="02020003000000000000" pitchFamily="18" charset="0"/>
                <a:ea typeface="+mn-ea"/>
                <a:cs typeface="+mn-cs"/>
              </a:rPr>
              <a:t>Image Credit &amp; Copyright: </a:t>
            </a:r>
            <a:r>
              <a:rPr lang="en-US" sz="1200" b="0" i="0" kern="1200" dirty="0">
                <a:solidFill>
                  <a:schemeClr val="tx1"/>
                </a:solidFill>
                <a:effectLst/>
                <a:latin typeface="Girl Scout Display Light" panose="02020003000000000000" pitchFamily="18" charset="0"/>
                <a:ea typeface="+mn-ea"/>
                <a:cs typeface="+mn-cs"/>
                <a:hlinkClick r:id="rId3"/>
              </a:rPr>
              <a:t>Jheison Huerta</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Opening share</a:t>
            </a:r>
            <a:endParaRPr dirty="0"/>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35816870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4: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4: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sz="900" b="0" i="0" kern="1200" dirty="0">
                <a:solidFill>
                  <a:schemeClr val="tx1"/>
                </a:solidFill>
                <a:effectLst/>
                <a:latin typeface="Girl Scout Display Light" panose="02020003000000000000" pitchFamily="18" charset="0"/>
                <a:ea typeface="+mn-ea"/>
                <a:cs typeface="+mn-cs"/>
              </a:rPr>
              <a:t>This group of stars is called the "big dipper." If you trace a line between the stars, it looks like a ladle, or dipper, that you'd use to dip soup from a pot. This photo of the big dipper was taken by an astronaut on the International Space Station, but you can often see this group of stars from the ground, too! Credit: NASA/Donald R. Pettit</a:t>
            </a:r>
            <a:endParaRPr lang="en-US" i="0"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Why would maps of the stars be important for astronomers?</a:t>
            </a:r>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https://</a:t>
            </a:r>
            <a:r>
              <a:rPr lang="en-US" dirty="0" err="1"/>
              <a:t>spaceplace.nasa.gov</a:t>
            </a:r>
            <a:r>
              <a:rPr lang="en-US" dirty="0"/>
              <a:t>/constellations/</a:t>
            </a:r>
            <a:r>
              <a:rPr lang="en-US" dirty="0" err="1"/>
              <a:t>en</a:t>
            </a:r>
            <a:r>
              <a:rPr lang="en-US" dirty="0"/>
              <a:t>/</a:t>
            </a:r>
          </a:p>
          <a:p>
            <a:pPr marL="0" lvl="0" indent="0" algn="l" rtl="0">
              <a:spcBef>
                <a:spcPts val="0"/>
              </a:spcBef>
              <a:spcAft>
                <a:spcPts val="0"/>
              </a:spcAft>
              <a:buNone/>
            </a:pPr>
            <a:r>
              <a:rPr lang="en-US" dirty="0"/>
              <a:t>https://</a:t>
            </a:r>
            <a:r>
              <a:rPr lang="en-US" dirty="0" err="1"/>
              <a:t>www.iau.org</a:t>
            </a:r>
            <a:r>
              <a:rPr lang="en-US" dirty="0"/>
              <a:t>/public/themes/constellations/</a:t>
            </a:r>
          </a:p>
        </p:txBody>
      </p:sp>
      <p:sp>
        <p:nvSpPr>
          <p:cNvPr id="399" name="Google Shape;399;p4: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546169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92: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92: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lvl="0" indent="0" algn="l" rtl="0">
              <a:spcBef>
                <a:spcPts val="0"/>
              </a:spcBef>
              <a:spcAft>
                <a:spcPts val="0"/>
              </a:spcAft>
              <a:buNone/>
            </a:pPr>
            <a:r>
              <a:rPr lang="en-US" i="1" dirty="0"/>
              <a:t>Around the world, many people have created different constellations and stories about them. </a:t>
            </a:r>
            <a:endParaRPr dirty="0"/>
          </a:p>
          <a:p>
            <a:pPr marL="0" lvl="0" indent="0" algn="l" rtl="0">
              <a:spcBef>
                <a:spcPts val="0"/>
              </a:spcBef>
              <a:spcAft>
                <a:spcPts val="0"/>
              </a:spcAft>
              <a:buNone/>
            </a:pPr>
            <a:r>
              <a:rPr lang="en-US" i="1" dirty="0"/>
              <a:t> </a:t>
            </a:r>
            <a:endParaRPr dirty="0"/>
          </a:p>
          <a:p>
            <a:pPr marL="0" lvl="0" indent="0" algn="l" rtl="0">
              <a:spcBef>
                <a:spcPts val="0"/>
              </a:spcBef>
              <a:spcAft>
                <a:spcPts val="0"/>
              </a:spcAft>
              <a:buNone/>
            </a:pPr>
            <a:r>
              <a:rPr lang="en-US" dirty="0"/>
              <a:t>If time, screen share </a:t>
            </a:r>
            <a:r>
              <a:rPr lang="en-US" u="sng" dirty="0">
                <a:solidFill>
                  <a:schemeClr val="hlink"/>
                </a:solidFill>
                <a:hlinkClick r:id="rId3"/>
              </a:rPr>
              <a:t>Figures in the Sky</a:t>
            </a:r>
            <a:r>
              <a:rPr lang="en-US" dirty="0"/>
              <a:t> and explore together</a:t>
            </a:r>
            <a:endParaRPr dirty="0"/>
          </a:p>
          <a:p>
            <a:pPr marL="0" marR="0" lvl="0" indent="0" algn="l" rtl="0">
              <a:lnSpc>
                <a:spcPct val="100000"/>
              </a:lnSpc>
              <a:spcBef>
                <a:spcPts val="0"/>
              </a:spcBef>
              <a:spcAft>
                <a:spcPts val="0"/>
              </a:spcAft>
              <a:buClr>
                <a:schemeClr val="dk1"/>
              </a:buClr>
              <a:buSzPts val="1600"/>
              <a:buFont typeface="Arial"/>
              <a:buNone/>
            </a:pPr>
            <a:r>
              <a:rPr lang="en-US" i="1" dirty="0"/>
              <a:t>While many people know those 88 constellations used by scientists to map the sky, let’s dig a little deeper and look at some constellations from many cultures.</a:t>
            </a:r>
            <a:endParaRPr dirty="0"/>
          </a:p>
          <a:p>
            <a:pPr marL="0" lvl="0" indent="0" algn="l" rtl="0">
              <a:spcBef>
                <a:spcPts val="0"/>
              </a:spcBef>
              <a:spcAft>
                <a:spcPts val="0"/>
              </a:spcAft>
              <a:buNone/>
            </a:pPr>
            <a:endParaRPr dirty="0"/>
          </a:p>
        </p:txBody>
      </p:sp>
      <p:sp>
        <p:nvSpPr>
          <p:cNvPr id="1397" name="Google Shape;1397;p92: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92: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92: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ON YOUR HONOR: constellation images courtesy of GSUSA for use in Girl Scout program. </a:t>
            </a:r>
            <a:r>
              <a:rPr lang="en-US" sz="600" dirty="0">
                <a:latin typeface="Girl Scout Text Book" panose="02020003000000000000" pitchFamily="18" charset="0"/>
              </a:rPr>
              <a:t>GSUSA marks and content used with permission of the Girl Scouts of the USA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1" dirty="0">
                <a:solidFill>
                  <a:schemeClr val="dk1"/>
                </a:solidFill>
                <a:latin typeface="Arial"/>
                <a:ea typeface="Arial"/>
                <a:cs typeface="Arial"/>
                <a:sym typeface="Arial"/>
              </a:rPr>
              <a:t>Look at these stars.</a:t>
            </a:r>
            <a:endParaRPr lang="en-US" sz="900" b="0" i="0" dirty="0">
              <a:solidFill>
                <a:schemeClr val="dk1"/>
              </a:solidFill>
              <a:latin typeface="Arial"/>
              <a:ea typeface="Arial"/>
              <a:cs typeface="Arial"/>
              <a:sym typeface="Arial"/>
            </a:endParaRPr>
          </a:p>
          <a:p>
            <a:pPr marL="0" lvl="0" indent="0" algn="l" rtl="0">
              <a:spcBef>
                <a:spcPts val="0"/>
              </a:spcBef>
              <a:spcAft>
                <a:spcPts val="0"/>
              </a:spcAft>
              <a:buNone/>
            </a:pPr>
            <a:r>
              <a:rPr lang="en-US" sz="900" b="0" i="1" dirty="0">
                <a:solidFill>
                  <a:schemeClr val="dk1"/>
                </a:solidFill>
                <a:latin typeface="Arial"/>
                <a:ea typeface="Arial"/>
                <a:cs typeface="Arial"/>
                <a:sym typeface="Arial"/>
              </a:rPr>
              <a:t>Do you see how these stars show the basic outline, and then we connect the dots with our imagination so we can see an animal or person? </a:t>
            </a:r>
            <a:endParaRPr lang="en-US" sz="900" b="0" i="0" dirty="0">
              <a:solidFill>
                <a:schemeClr val="dk1"/>
              </a:solidFill>
              <a:latin typeface="Arial"/>
              <a:ea typeface="Arial"/>
              <a:cs typeface="Arial"/>
              <a:sym typeface="Arial"/>
            </a:endParaRPr>
          </a:p>
          <a:p>
            <a:pPr marL="0" lvl="0" indent="0" algn="l" rtl="0">
              <a:spcBef>
                <a:spcPts val="0"/>
              </a:spcBef>
              <a:spcAft>
                <a:spcPts val="0"/>
              </a:spcAft>
              <a:buNone/>
            </a:pPr>
            <a:endParaRPr lang="en-US" sz="900" b="0" i="0" dirty="0">
              <a:solidFill>
                <a:schemeClr val="dk1"/>
              </a:solidFill>
              <a:latin typeface="Arial"/>
              <a:ea typeface="Arial"/>
              <a:cs typeface="Arial"/>
              <a:sym typeface="Arial"/>
            </a:endParaRPr>
          </a:p>
          <a:p>
            <a:pPr marL="0" lvl="0" indent="0" algn="l" rtl="0">
              <a:spcBef>
                <a:spcPts val="0"/>
              </a:spcBef>
              <a:spcAft>
                <a:spcPts val="0"/>
              </a:spcAft>
              <a:buNone/>
            </a:pPr>
            <a:r>
              <a:rPr lang="en-US" sz="900" b="0" i="0" dirty="0">
                <a:solidFill>
                  <a:schemeClr val="dk1"/>
                </a:solidFill>
                <a:latin typeface="Arial"/>
                <a:ea typeface="Arial"/>
                <a:cs typeface="Arial"/>
                <a:sym typeface="Arial"/>
              </a:rPr>
              <a:t>Click to advance</a:t>
            </a:r>
            <a:endParaRPr lang="en-US" sz="900" b="0" i="1" dirty="0">
              <a:solidFill>
                <a:schemeClr val="dk1"/>
              </a:solidFill>
              <a:latin typeface="Arial"/>
              <a:ea typeface="Arial"/>
              <a:cs typeface="Arial"/>
              <a:sym typeface="Arial"/>
            </a:endParaRPr>
          </a:p>
          <a:p>
            <a:pPr marL="0" lvl="0" indent="0" algn="l" rtl="0">
              <a:spcBef>
                <a:spcPts val="0"/>
              </a:spcBef>
              <a:spcAft>
                <a:spcPts val="0"/>
              </a:spcAft>
              <a:buNone/>
            </a:pPr>
            <a:r>
              <a:rPr lang="en-US" sz="900" b="0" i="1" dirty="0">
                <a:solidFill>
                  <a:schemeClr val="dk1"/>
                </a:solidFill>
                <a:latin typeface="Arial"/>
                <a:ea typeface="Arial"/>
                <a:cs typeface="Arial"/>
                <a:sym typeface="Arial"/>
              </a:rPr>
              <a:t>This is one of the most well known constellations. It is called Ursa Major, or the Great Bear.</a:t>
            </a:r>
            <a:endParaRPr lang="en-US" sz="900" b="0" i="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endParaRPr lang="en-US" sz="900" b="0" i="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600"/>
              <a:buFont typeface="Arial"/>
              <a:buNone/>
            </a:pPr>
            <a:r>
              <a:rPr lang="en-US" sz="900" b="0" i="0" dirty="0">
                <a:solidFill>
                  <a:schemeClr val="dk1"/>
                </a:solidFill>
                <a:latin typeface="Arial"/>
                <a:ea typeface="Arial"/>
                <a:cs typeface="Arial"/>
                <a:sym typeface="Arial"/>
              </a:rPr>
              <a:t>Click to advance</a:t>
            </a:r>
            <a:endParaRPr lang="en-US" sz="900" b="0" i="1" dirty="0">
              <a:solidFill>
                <a:schemeClr val="dk1"/>
              </a:solidFill>
              <a:latin typeface="Arial"/>
              <a:ea typeface="Arial"/>
              <a:cs typeface="Arial"/>
              <a:sym typeface="Arial"/>
            </a:endParaRPr>
          </a:p>
          <a:p>
            <a:pPr marL="0" lvl="0" indent="0" algn="l" rtl="0">
              <a:spcBef>
                <a:spcPts val="0"/>
              </a:spcBef>
              <a:spcAft>
                <a:spcPts val="0"/>
              </a:spcAft>
              <a:buNone/>
            </a:pPr>
            <a:r>
              <a:rPr lang="en-US" sz="900" b="0" i="1" dirty="0">
                <a:solidFill>
                  <a:schemeClr val="dk1"/>
                </a:solidFill>
                <a:latin typeface="Arial"/>
                <a:ea typeface="Arial"/>
                <a:cs typeface="Arial"/>
                <a:sym typeface="Arial"/>
              </a:rPr>
              <a:t>It also contains a star pattern – known as an asterism – called the Big Dipper</a:t>
            </a:r>
          </a:p>
          <a:p>
            <a:pPr marL="0" lvl="0" indent="0" algn="l" rtl="0">
              <a:spcBef>
                <a:spcPts val="0"/>
              </a:spcBef>
              <a:spcAft>
                <a:spcPts val="0"/>
              </a:spcAft>
              <a:buNone/>
            </a:pPr>
            <a:endParaRPr lang="en-US" sz="900" b="0" i="1" dirty="0">
              <a:solidFill>
                <a:schemeClr val="dk1"/>
              </a:solidFill>
              <a:latin typeface="Arial"/>
              <a:cs typeface="Arial"/>
              <a:sym typeface="Arial"/>
            </a:endParaRPr>
          </a:p>
        </p:txBody>
      </p:sp>
      <p:sp>
        <p:nvSpPr>
          <p:cNvPr id="1397" name="Google Shape;1397;p92: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439573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92: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92: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ON YOUR HONOR: constellation images courtesy of GSUSA for use in Girl Scout program. </a:t>
            </a:r>
            <a:r>
              <a:rPr lang="en-US" sz="600" dirty="0">
                <a:latin typeface="Girl Scout Text Book" panose="02020003000000000000" pitchFamily="18" charset="0"/>
              </a:rPr>
              <a:t>GSUSA marks and content used with permission of the Girl Scouts of the USA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lvl="0" indent="0" algn="l" rtl="0">
              <a:spcBef>
                <a:spcPts val="0"/>
              </a:spcBef>
              <a:spcAft>
                <a:spcPts val="0"/>
              </a:spcAft>
              <a:buNone/>
            </a:pPr>
            <a:r>
              <a:rPr lang="en-US" i="1" dirty="0"/>
              <a:t>Today, you’re going to make a star pattern of your own. Let’s first practice one together. </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I put some stars on the screen. Look at them and use your imagination. </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What do you see? </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From June through September, the red star Antares (an-tare-</a:t>
            </a:r>
            <a:r>
              <a:rPr lang="en-US" i="1" dirty="0" err="1"/>
              <a:t>ees</a:t>
            </a:r>
            <a:r>
              <a:rPr lang="en-US" i="1" dirty="0"/>
              <a:t>) has fascinated </a:t>
            </a:r>
            <a:r>
              <a:rPr lang="en-US" i="1" dirty="0" err="1"/>
              <a:t>skygazers</a:t>
            </a:r>
            <a:r>
              <a:rPr lang="en-US" i="1" dirty="0"/>
              <a:t> throughout history and around the world. The Greeks saw the heart of a scorpion and we call this area of the sky Scorpius. </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dirty="0"/>
              <a:t>Both the Chinese and Japanese cultures see a heart.</a:t>
            </a:r>
          </a:p>
          <a:p>
            <a:pPr marL="0" lvl="0" indent="0" algn="l" rtl="0">
              <a:spcBef>
                <a:spcPts val="0"/>
              </a:spcBef>
              <a:spcAft>
                <a:spcPts val="0"/>
              </a:spcAft>
              <a:buNone/>
            </a:pPr>
            <a:r>
              <a:rPr lang="en-US" dirty="0"/>
              <a:t>Indian legends call this star “the eldest one.”</a:t>
            </a:r>
          </a:p>
          <a:p>
            <a:pPr marL="0" lvl="0" indent="0" algn="l" rtl="0">
              <a:spcBef>
                <a:spcPts val="0"/>
              </a:spcBef>
              <a:spcAft>
                <a:spcPts val="0"/>
              </a:spcAft>
              <a:buNone/>
            </a:pPr>
            <a:r>
              <a:rPr lang="en-US" dirty="0"/>
              <a:t>Ancient Egyptians saw a flock of birds in this area.</a:t>
            </a:r>
          </a:p>
        </p:txBody>
      </p:sp>
      <p:sp>
        <p:nvSpPr>
          <p:cNvPr id="1397" name="Google Shape;1397;p92: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14221746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92:notes"/>
          <p:cNvSpPr>
            <a:spLocks noGrp="1" noRot="1" noChangeAspect="1"/>
          </p:cNvSpPr>
          <p:nvPr>
            <p:ph type="sldImg" idx="2"/>
          </p:nvPr>
        </p:nvSpPr>
        <p:spPr>
          <a:xfrm>
            <a:off x="763588" y="696913"/>
            <a:ext cx="5476875" cy="30813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6" name="Google Shape;1396;p92:notes"/>
          <p:cNvSpPr txBox="1">
            <a:spLocks noGrp="1"/>
          </p:cNvSpPr>
          <p:nvPr>
            <p:ph type="body" idx="1"/>
          </p:nvPr>
        </p:nvSpPr>
        <p:spPr>
          <a:xfrm>
            <a:off x="700405" y="4433049"/>
            <a:ext cx="5603240" cy="4160246"/>
          </a:xfrm>
          <a:prstGeom prst="rect">
            <a:avLst/>
          </a:prstGeom>
          <a:noFill/>
          <a:ln>
            <a:noFill/>
          </a:ln>
        </p:spPr>
        <p:txBody>
          <a:bodyPr spcFirstLastPara="1" wrap="square" lIns="93100" tIns="46550" rIns="93100" bIns="4655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ON YOUR HONOR: constellation images courtesy of GSUSA for use in Girl Scout program. </a:t>
            </a:r>
            <a:r>
              <a:rPr lang="en-US" sz="600" dirty="0">
                <a:latin typeface="Girl Scout Text Book" panose="02020003000000000000" pitchFamily="18" charset="0"/>
              </a:rPr>
              <a:t>GSUSA marks and content used with permission of the Girl Scouts of the USA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900" b="0" i="1" dirty="0">
              <a:solidFill>
                <a:schemeClr val="dk1"/>
              </a:solidFill>
              <a:latin typeface="Arial"/>
              <a:ea typeface="Arial"/>
              <a:cs typeface="Arial"/>
              <a:sym typeface="Arial"/>
            </a:endParaRPr>
          </a:p>
          <a:p>
            <a:pPr marL="0" lvl="0" indent="0" algn="l" rtl="0">
              <a:spcBef>
                <a:spcPts val="0"/>
              </a:spcBef>
              <a:spcAft>
                <a:spcPts val="0"/>
              </a:spcAft>
              <a:buNone/>
            </a:pPr>
            <a:r>
              <a:rPr lang="en-US" i="1" dirty="0"/>
              <a:t>Today, you’re going to make a star pattern of your own. Let’s first practice one together. </a:t>
            </a:r>
            <a:endParaRPr lang="en-US" dirty="0"/>
          </a:p>
          <a:p>
            <a:pPr marL="0" lvl="0" indent="0" algn="l" rtl="0">
              <a:spcBef>
                <a:spcPts val="0"/>
              </a:spcBef>
              <a:spcAft>
                <a:spcPts val="0"/>
              </a:spcAft>
              <a:buNone/>
            </a:pPr>
            <a:endParaRPr lang="en-US" i="1" dirty="0"/>
          </a:p>
          <a:p>
            <a:pPr marL="0" lvl="0" indent="0" algn="l" rtl="0">
              <a:spcBef>
                <a:spcPts val="0"/>
              </a:spcBef>
              <a:spcAft>
                <a:spcPts val="0"/>
              </a:spcAft>
              <a:buNone/>
            </a:pPr>
            <a:r>
              <a:rPr lang="en-US" i="1" dirty="0"/>
              <a:t>I put some stars on the screen. Look at them and use your imagination. </a:t>
            </a:r>
          </a:p>
          <a:p>
            <a:pPr marL="0" lvl="0" indent="0" algn="l" rtl="0">
              <a:spcBef>
                <a:spcPts val="0"/>
              </a:spcBef>
              <a:spcAft>
                <a:spcPts val="0"/>
              </a:spcAft>
              <a:buNone/>
            </a:pPr>
            <a:r>
              <a:rPr lang="en-US" i="1" dirty="0"/>
              <a:t>What do you see?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In November through February, the red star Betelgeuse (bee-</a:t>
            </a:r>
            <a:r>
              <a:rPr lang="en-US" dirty="0" err="1"/>
              <a:t>tel</a:t>
            </a:r>
            <a:r>
              <a:rPr lang="en-US" dirty="0"/>
              <a:t>-juice or bay-</a:t>
            </a:r>
            <a:r>
              <a:rPr lang="en-US" dirty="0" err="1"/>
              <a:t>tel</a:t>
            </a:r>
            <a:r>
              <a:rPr lang="en-US" dirty="0"/>
              <a:t>-</a:t>
            </a:r>
            <a:r>
              <a:rPr lang="en-US" dirty="0" err="1"/>
              <a:t>gyse</a:t>
            </a:r>
            <a:r>
              <a:rPr lang="en-US" dirty="0"/>
              <a:t>) is high in the sky. In the Greek tradition, this is the shoulder of the hunter Orion, one of the most well-known constellations. There are many bright stars in this area of the sky.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North American Dakota tribe see a baby buffalo.</a:t>
            </a:r>
          </a:p>
          <a:p>
            <a:pPr marL="0" lvl="0" indent="0" algn="l" rtl="0">
              <a:spcBef>
                <a:spcPts val="0"/>
              </a:spcBef>
              <a:spcAft>
                <a:spcPts val="0"/>
              </a:spcAft>
              <a:buNone/>
            </a:pPr>
            <a:r>
              <a:rPr lang="en-US" dirty="0"/>
              <a:t>Brazilian Tucano people see the handle of a wood carving tool.</a:t>
            </a:r>
          </a:p>
          <a:p>
            <a:pPr marL="0" lvl="0" indent="0" algn="l" rtl="0">
              <a:spcBef>
                <a:spcPts val="0"/>
              </a:spcBef>
              <a:spcAft>
                <a:spcPts val="0"/>
              </a:spcAft>
              <a:buNone/>
            </a:pPr>
            <a:r>
              <a:rPr lang="en-US" dirty="0"/>
              <a:t>The </a:t>
            </a:r>
            <a:r>
              <a:rPr lang="en-US" dirty="0" err="1"/>
              <a:t>Boorong</a:t>
            </a:r>
            <a:r>
              <a:rPr lang="en-US" dirty="0"/>
              <a:t> (Aboriginal tribe) in Australia see a foot of a dancing man.</a:t>
            </a:r>
          </a:p>
          <a:p>
            <a:pPr marL="0" lvl="0" indent="0" algn="l" rtl="0">
              <a:spcBef>
                <a:spcPts val="0"/>
              </a:spcBef>
              <a:spcAft>
                <a:spcPts val="0"/>
              </a:spcAft>
              <a:buNone/>
            </a:pPr>
            <a:r>
              <a:rPr lang="en-US" dirty="0"/>
              <a:t>Ancient Macedonians were a farming culture and saw a plough.</a:t>
            </a:r>
          </a:p>
          <a:p>
            <a:pPr marL="0" lvl="0" indent="0" algn="l" rtl="0">
              <a:spcBef>
                <a:spcPts val="0"/>
              </a:spcBef>
              <a:spcAft>
                <a:spcPts val="0"/>
              </a:spcAft>
              <a:buNone/>
            </a:pPr>
            <a:endParaRPr lang="en-US" i="1" dirty="0"/>
          </a:p>
        </p:txBody>
      </p:sp>
      <p:sp>
        <p:nvSpPr>
          <p:cNvPr id="1397" name="Google Shape;1397;p92:notes"/>
          <p:cNvSpPr txBox="1">
            <a:spLocks noGrp="1"/>
          </p:cNvSpPr>
          <p:nvPr>
            <p:ph type="sldNum" idx="12"/>
          </p:nvPr>
        </p:nvSpPr>
        <p:spPr>
          <a:xfrm>
            <a:off x="3967341" y="8823935"/>
            <a:ext cx="3035088" cy="464503"/>
          </a:xfrm>
          <a:prstGeom prst="rect">
            <a:avLst/>
          </a:prstGeom>
          <a:noFill/>
          <a:ln>
            <a:noFill/>
          </a:ln>
        </p:spPr>
        <p:txBody>
          <a:bodyPr spcFirstLastPara="1" wrap="square" lIns="93100" tIns="46550" rIns="93100" bIns="4655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4590697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4.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5.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18" Type="http://schemas.openxmlformats.org/officeDocument/2006/relationships/image" Target="../media/image31.png"/><Relationship Id="rId26" Type="http://schemas.openxmlformats.org/officeDocument/2006/relationships/image" Target="../media/image39.png"/><Relationship Id="rId3" Type="http://schemas.openxmlformats.org/officeDocument/2006/relationships/image" Target="../media/image16.svg"/><Relationship Id="rId21" Type="http://schemas.openxmlformats.org/officeDocument/2006/relationships/image" Target="../media/image34.svg"/><Relationship Id="rId7" Type="http://schemas.openxmlformats.org/officeDocument/2006/relationships/image" Target="../media/image20.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image" Target="../media/image38.svg"/><Relationship Id="rId2" Type="http://schemas.openxmlformats.org/officeDocument/2006/relationships/image" Target="../media/image15.pn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19.png"/><Relationship Id="rId11" Type="http://schemas.openxmlformats.org/officeDocument/2006/relationships/image" Target="../media/image24.svg"/><Relationship Id="rId24" Type="http://schemas.openxmlformats.org/officeDocument/2006/relationships/image" Target="../media/image37.png"/><Relationship Id="rId5" Type="http://schemas.openxmlformats.org/officeDocument/2006/relationships/image" Target="../media/image18.svg"/><Relationship Id="rId15" Type="http://schemas.openxmlformats.org/officeDocument/2006/relationships/image" Target="../media/image28.svg"/><Relationship Id="rId23" Type="http://schemas.openxmlformats.org/officeDocument/2006/relationships/image" Target="../media/image36.svg"/><Relationship Id="rId10" Type="http://schemas.openxmlformats.org/officeDocument/2006/relationships/image" Target="../media/image23.png"/><Relationship Id="rId19" Type="http://schemas.openxmlformats.org/officeDocument/2006/relationships/image" Target="../media/image32.svg"/><Relationship Id="rId4" Type="http://schemas.openxmlformats.org/officeDocument/2006/relationships/image" Target="../media/image17.png"/><Relationship Id="rId9" Type="http://schemas.openxmlformats.org/officeDocument/2006/relationships/image" Target="../media/image22.svg"/><Relationship Id="rId14" Type="http://schemas.openxmlformats.org/officeDocument/2006/relationships/image" Target="../media/image27.png"/><Relationship Id="rId22" Type="http://schemas.openxmlformats.org/officeDocument/2006/relationships/image" Target="../media/image35.png"/><Relationship Id="rId27" Type="http://schemas.openxmlformats.org/officeDocument/2006/relationships/image" Target="../media/image40.sv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20399459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1671511"/>
      </p:ext>
    </p:extLst>
  </p:cSld>
  <p:clrMapOvr>
    <a:masterClrMapping/>
  </p:clrMapOvr>
  <p:transition>
    <p:fad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74617848"/>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87231208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079047978"/>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1770662581"/>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Tree>
    <p:extLst>
      <p:ext uri="{BB962C8B-B14F-4D97-AF65-F5344CB8AC3E}">
        <p14:creationId xmlns:p14="http://schemas.microsoft.com/office/powerpoint/2010/main" val="113931038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3831822772"/>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a:xfrm>
            <a:off x="8485459" y="4972051"/>
            <a:ext cx="550592" cy="182739"/>
          </a:xfrm>
          <a:prstGeom prst="rect">
            <a:avLst/>
          </a:prstGeom>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16050099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gr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8357923"/>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048826816"/>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9571547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538605351"/>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10752120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58075726"/>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032171914"/>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270073002"/>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146454712"/>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764932849"/>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44305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2108956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2968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704341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16363748"/>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981830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307143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08155774"/>
      </p:ext>
    </p:extLst>
  </p:cSld>
  <p:clrMapOvr>
    <a:masterClrMapping/>
  </p:clrMapOvr>
  <p:transition>
    <p:fad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5950101"/>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44834137"/>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82158260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1268243"/>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64758203"/>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309368669"/>
      </p:ext>
    </p:extLst>
  </p:cSld>
  <p:clrMapOvr>
    <a:masterClrMapping/>
  </p:clrMapOvr>
  <p:transition>
    <p:fad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700447223"/>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099196532"/>
      </p:ext>
    </p:extLst>
  </p:cSld>
  <p:clrMapOvr>
    <a:masterClrMapping/>
  </p:clrMapOvr>
  <p:transition>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96255371"/>
      </p:ext>
    </p:extLst>
  </p:cSld>
  <p:clrMapOvr>
    <a:masterClrMapping/>
  </p:clrMapOvr>
  <p:transition>
    <p:fad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86571754"/>
      </p:ext>
    </p:extLst>
  </p:cSld>
  <p:clrMapOvr>
    <a:masterClrMapping/>
  </p:clrMapOvr>
  <p:transition>
    <p:fad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091747304"/>
      </p:ext>
    </p:extLst>
  </p:cSld>
  <p:clrMapOvr>
    <a:masterClrMapping/>
  </p:clrMapOvr>
  <p:transition>
    <p:fad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535252323"/>
      </p:ext>
    </p:extLst>
  </p:cSld>
  <p:clrMapOvr>
    <a:masterClrMapping/>
  </p:clrMapOvr>
  <p:transition>
    <p:fad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bg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8060022"/>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76216960"/>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763490601"/>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dirty="0"/>
              <a:t>GSUSA marks and content used with permission of the Girl Scouts of the USA</a:t>
            </a:r>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147253209"/>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37909-A5C3-F24B-BBAB-6D6B3F66B91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469DCE0-803C-7445-A590-8A4AF1AC71B8}"/>
              </a:ext>
            </a:extLst>
          </p:cNvPr>
          <p:cNvSpPr>
            <a:spLocks noGrp="1"/>
          </p:cNvSpPr>
          <p:nvPr>
            <p:ph type="dt" sz="half" idx="10"/>
          </p:nvPr>
        </p:nvSpPr>
        <p:spPr/>
        <p:txBody>
          <a:bodyPr/>
          <a:lstStyle/>
          <a:p>
            <a:fld id="{205D982D-7C10-C344-A4D4-9DD4B3F975E7}" type="datetimeFigureOut">
              <a:rPr lang="en-US" smtClean="0"/>
              <a:t>12/22/21</a:t>
            </a:fld>
            <a:endParaRPr lang="en-US"/>
          </a:p>
        </p:txBody>
      </p:sp>
    </p:spTree>
    <p:extLst>
      <p:ext uri="{BB962C8B-B14F-4D97-AF65-F5344CB8AC3E}">
        <p14:creationId xmlns:p14="http://schemas.microsoft.com/office/powerpoint/2010/main" val="365549155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Picture with Title bar">
  <p:cSld name="Picture with Title bar">
    <p:spTree>
      <p:nvGrpSpPr>
        <p:cNvPr id="1" name="Shape 85"/>
        <p:cNvGrpSpPr/>
        <p:nvPr/>
      </p:nvGrpSpPr>
      <p:grpSpPr>
        <a:xfrm>
          <a:off x="0" y="0"/>
          <a:ext cx="0" cy="0"/>
          <a:chOff x="0" y="0"/>
          <a:chExt cx="0" cy="0"/>
        </a:xfrm>
      </p:grpSpPr>
      <p:sp>
        <p:nvSpPr>
          <p:cNvPr id="86" name="Google Shape;86;p13"/>
          <p:cNvSpPr/>
          <p:nvPr/>
        </p:nvSpPr>
        <p:spPr>
          <a:xfrm>
            <a:off x="81280"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7" name="Google Shape;87;p13"/>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166110" y="4644059"/>
            <a:ext cx="571500" cy="411480"/>
          </a:xfrm>
          <a:prstGeom prst="rect">
            <a:avLst/>
          </a:prstGeom>
          <a:noFill/>
          <a:ln>
            <a:noFill/>
          </a:ln>
        </p:spPr>
      </p:pic>
      <p:sp>
        <p:nvSpPr>
          <p:cNvPr id="88" name="Google Shape;88;p13"/>
          <p:cNvSpPr/>
          <p:nvPr/>
        </p:nvSpPr>
        <p:spPr>
          <a:xfrm>
            <a:off x="145791" y="4610100"/>
            <a:ext cx="772160" cy="4800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9" name="Google Shape;89;p13"/>
          <p:cNvSpPr>
            <a:spLocks noGrp="1"/>
          </p:cNvSpPr>
          <p:nvPr>
            <p:ph type="pic" idx="2"/>
          </p:nvPr>
        </p:nvSpPr>
        <p:spPr>
          <a:xfrm>
            <a:off x="0" y="1147538"/>
            <a:ext cx="9144000" cy="4014107"/>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91" name="Google Shape;91;p13"/>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3"/>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PICTURE WITH TITLE BAR</a:t>
            </a:r>
            <a:endParaRPr sz="1800">
              <a:solidFill>
                <a:schemeClr val="lt1"/>
              </a:solidFill>
              <a:latin typeface="Arial"/>
              <a:ea typeface="Arial"/>
              <a:cs typeface="Arial"/>
              <a:sym typeface="Arial"/>
            </a:endParaRPr>
          </a:p>
        </p:txBody>
      </p:sp>
    </p:spTree>
    <p:extLst>
      <p:ext uri="{BB962C8B-B14F-4D97-AF65-F5344CB8AC3E}">
        <p14:creationId xmlns:p14="http://schemas.microsoft.com/office/powerpoint/2010/main" val="21148979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4146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DB268D-4499-204A-9F40-3C5C288056A5}"/>
              </a:ext>
            </a:extLst>
          </p:cNvPr>
          <p:cNvSpPr>
            <a:spLocks noGrp="1"/>
          </p:cNvSpPr>
          <p:nvPr>
            <p:ph type="dt" sz="half" idx="10"/>
          </p:nvPr>
        </p:nvSpPr>
        <p:spPr/>
        <p:txBody>
          <a:bodyPr/>
          <a:lstStyle/>
          <a:p>
            <a:fld id="{205D982D-7C10-C344-A4D4-9DD4B3F975E7}" type="datetimeFigureOut">
              <a:rPr lang="en-US" smtClean="0"/>
              <a:t>12/22/21</a:t>
            </a:fld>
            <a:endParaRPr lang="en-US"/>
          </a:p>
        </p:txBody>
      </p:sp>
      <p:sp>
        <p:nvSpPr>
          <p:cNvPr id="3" name="Footer Placeholder 2">
            <a:extLst>
              <a:ext uri="{FF2B5EF4-FFF2-40B4-BE49-F238E27FC236}">
                <a16:creationId xmlns:a16="http://schemas.microsoft.com/office/drawing/2014/main" id="{833370E9-9E71-8945-9306-119BA59518F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C0D019-9AF5-F649-AE63-F4E0A367BD96}"/>
              </a:ext>
            </a:extLst>
          </p:cNvPr>
          <p:cNvSpPr>
            <a:spLocks noGrp="1"/>
          </p:cNvSpPr>
          <p:nvPr>
            <p:ph type="sldNum" sz="quarter" idx="12"/>
          </p:nvPr>
        </p:nvSpPr>
        <p:spPr/>
        <p:txBody>
          <a:bodyPr/>
          <a:lstStyle/>
          <a:p>
            <a:fld id="{70366028-63BB-994E-B9E7-D0D103197427}" type="slidenum">
              <a:rPr lang="en-US" smtClean="0"/>
              <a:t>‹#›</a:t>
            </a:fld>
            <a:endParaRPr lang="en-US"/>
          </a:p>
        </p:txBody>
      </p:sp>
    </p:spTree>
    <p:extLst>
      <p:ext uri="{BB962C8B-B14F-4D97-AF65-F5344CB8AC3E}">
        <p14:creationId xmlns:p14="http://schemas.microsoft.com/office/powerpoint/2010/main" val="74197150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Full bleed, Text Right">
  <p:cSld name="Full bleed, Text Right">
    <p:spTree>
      <p:nvGrpSpPr>
        <p:cNvPr id="1" name="Shape 58"/>
        <p:cNvGrpSpPr/>
        <p:nvPr/>
      </p:nvGrpSpPr>
      <p:grpSpPr>
        <a:xfrm>
          <a:off x="0" y="0"/>
          <a:ext cx="0" cy="0"/>
          <a:chOff x="0" y="0"/>
          <a:chExt cx="0" cy="0"/>
        </a:xfrm>
      </p:grpSpPr>
      <p:sp>
        <p:nvSpPr>
          <p:cNvPr id="59" name="Google Shape;59;p8"/>
          <p:cNvSpPr/>
          <p:nvPr/>
        </p:nvSpPr>
        <p:spPr>
          <a:xfrm>
            <a:off x="166112" y="4644418"/>
            <a:ext cx="571499" cy="41076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0" name="Google Shape;60;p8"/>
          <p:cNvSpPr>
            <a:spLocks noGrp="1"/>
          </p:cNvSpPr>
          <p:nvPr>
            <p:ph type="pic" idx="2"/>
          </p:nvPr>
        </p:nvSpPr>
        <p:spPr>
          <a:xfrm>
            <a:off x="0" y="1134450"/>
            <a:ext cx="9144000" cy="4017625"/>
          </a:xfrm>
          <a:prstGeom prst="rect">
            <a:avLst/>
          </a:prstGeom>
          <a:noFill/>
          <a:ln>
            <a:noFill/>
          </a:ln>
        </p:spPr>
        <p:txBody>
          <a:bodyPr spcFirstLastPara="1" wrap="square" lIns="91425" tIns="45700" rIns="91425" bIns="45700" anchor="t" anchorCtr="0">
            <a:noAutofit/>
          </a:bodyPr>
          <a:lstStyle>
            <a:lvl1pPr marR="0" lvl="0"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R="0" lvl="1" algn="l" rtl="0">
              <a:spcBef>
                <a:spcPts val="560"/>
              </a:spcBef>
              <a:spcAft>
                <a:spcPts val="0"/>
              </a:spcAft>
              <a:buClr>
                <a:schemeClr val="dk1"/>
              </a:buClr>
              <a:buSzPts val="2800"/>
              <a:buFont typeface="Courier New"/>
              <a:buNone/>
              <a:defRPr sz="2800" b="0" i="0" u="none" strike="noStrike" cap="none">
                <a:solidFill>
                  <a:schemeClr val="dk1"/>
                </a:solidFill>
                <a:latin typeface="Arial"/>
                <a:ea typeface="Arial"/>
                <a:cs typeface="Arial"/>
                <a:sym typeface="Arial"/>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3pPr>
            <a:lvl4pPr marR="0" lvl="3" algn="l" rtl="0">
              <a:spcBef>
                <a:spcPts val="400"/>
              </a:spcBef>
              <a:spcAft>
                <a:spcPts val="0"/>
              </a:spcAft>
              <a:buClr>
                <a:schemeClr val="dk1"/>
              </a:buClr>
              <a:buSzPts val="2000"/>
              <a:buFont typeface="Courier New"/>
              <a:buNone/>
              <a:defRPr sz="2000" b="0" i="0" u="none" strike="noStrike" cap="none">
                <a:solidFill>
                  <a:schemeClr val="dk1"/>
                </a:solidFill>
                <a:latin typeface="Arial"/>
                <a:ea typeface="Arial"/>
                <a:cs typeface="Arial"/>
                <a:sym typeface="Arial"/>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1" name="Google Shape;61;p8"/>
          <p:cNvSpPr txBox="1">
            <a:spLocks noGrp="1"/>
          </p:cNvSpPr>
          <p:nvPr>
            <p:ph type="body" idx="1"/>
          </p:nvPr>
        </p:nvSpPr>
        <p:spPr>
          <a:xfrm>
            <a:off x="4534207" y="1481329"/>
            <a:ext cx="4346705" cy="3229955"/>
          </a:xfrm>
          <a:prstGeom prst="rect">
            <a:avLst/>
          </a:prstGeom>
          <a:solidFill>
            <a:schemeClr val="lt1">
              <a:alpha val="89803"/>
            </a:schemeClr>
          </a:solidFill>
          <a:ln>
            <a:noFill/>
          </a:ln>
        </p:spPr>
        <p:txBody>
          <a:bodyPr spcFirstLastPara="1" wrap="square" lIns="91425" tIns="45700" rIns="91425" bIns="45700" anchor="t" anchorCtr="0">
            <a:normAutofit/>
          </a:bodyPr>
          <a:lstStyle>
            <a:lvl1pPr marL="457189" lvl="0" indent="-355591" algn="l">
              <a:spcBef>
                <a:spcPts val="400"/>
              </a:spcBef>
              <a:spcAft>
                <a:spcPts val="0"/>
              </a:spcAft>
              <a:buSzPts val="2000"/>
              <a:buFont typeface="Arial"/>
              <a:buChar char="•"/>
              <a:defRPr sz="2000"/>
            </a:lvl1pPr>
            <a:lvl2pPr marL="914378" lvl="1" indent="-355591" algn="l">
              <a:spcBef>
                <a:spcPts val="400"/>
              </a:spcBef>
              <a:spcAft>
                <a:spcPts val="0"/>
              </a:spcAft>
              <a:buSzPts val="2000"/>
              <a:buFont typeface="Arial"/>
              <a:buChar char="•"/>
              <a:defRPr sz="2000"/>
            </a:lvl2pPr>
            <a:lvl3pPr marL="1371566" lvl="2" indent="-355591" algn="l">
              <a:spcBef>
                <a:spcPts val="400"/>
              </a:spcBef>
              <a:spcAft>
                <a:spcPts val="0"/>
              </a:spcAft>
              <a:buSzPts val="2000"/>
              <a:buFont typeface="Courier New"/>
              <a:buChar char="o"/>
              <a:defRPr sz="2000"/>
            </a:lvl3pPr>
            <a:lvl4pPr marL="1828754" lvl="3" indent="-355591" algn="l">
              <a:spcBef>
                <a:spcPts val="400"/>
              </a:spcBef>
              <a:spcAft>
                <a:spcPts val="0"/>
              </a:spcAft>
              <a:buSzPts val="2000"/>
              <a:buFont typeface="Arial"/>
              <a:buChar char="•"/>
              <a:defRPr sz="2000"/>
            </a:lvl4pPr>
            <a:lvl5pPr marL="2285943" lvl="4" indent="-355591" algn="l">
              <a:spcBef>
                <a:spcPts val="400"/>
              </a:spcBef>
              <a:spcAft>
                <a:spcPts val="0"/>
              </a:spcAft>
              <a:buSzPts val="2000"/>
              <a:buFont typeface="Merriweather Sans"/>
              <a:buChar char="–"/>
              <a:defRPr sz="2000"/>
            </a:lvl5pPr>
            <a:lvl6pPr marL="2743132" lvl="5" indent="-342892" algn="l">
              <a:spcBef>
                <a:spcPts val="360"/>
              </a:spcBef>
              <a:spcAft>
                <a:spcPts val="0"/>
              </a:spcAft>
              <a:buClr>
                <a:schemeClr val="dk1"/>
              </a:buClr>
              <a:buSzPts val="1800"/>
              <a:buChar char="•"/>
              <a:defRPr/>
            </a:lvl6pPr>
            <a:lvl7pPr marL="3200320" lvl="6" indent="-342892" algn="l">
              <a:spcBef>
                <a:spcPts val="360"/>
              </a:spcBef>
              <a:spcAft>
                <a:spcPts val="0"/>
              </a:spcAft>
              <a:buClr>
                <a:schemeClr val="dk1"/>
              </a:buClr>
              <a:buSzPts val="1800"/>
              <a:buChar char="•"/>
              <a:defRPr/>
            </a:lvl7pPr>
            <a:lvl8pPr marL="3657509" lvl="7" indent="-342892" algn="l">
              <a:spcBef>
                <a:spcPts val="360"/>
              </a:spcBef>
              <a:spcAft>
                <a:spcPts val="0"/>
              </a:spcAft>
              <a:buClr>
                <a:schemeClr val="dk1"/>
              </a:buClr>
              <a:buSzPts val="1800"/>
              <a:buChar char="•"/>
              <a:defRPr/>
            </a:lvl8pPr>
            <a:lvl9pPr marL="4114697" lvl="8" indent="-342892" algn="l">
              <a:spcBef>
                <a:spcPts val="360"/>
              </a:spcBef>
              <a:spcAft>
                <a:spcPts val="0"/>
              </a:spcAft>
              <a:buClr>
                <a:schemeClr val="dk1"/>
              </a:buClr>
              <a:buSzPts val="1800"/>
              <a:buChar char="•"/>
              <a:defRPr/>
            </a:lvl9pPr>
          </a:lstStyle>
          <a:p>
            <a:endParaRPr/>
          </a:p>
        </p:txBody>
      </p:sp>
      <p:sp>
        <p:nvSpPr>
          <p:cNvPr id="62" name="Google Shape;62;p8"/>
          <p:cNvSpPr txBox="1">
            <a:spLocks noGrp="1"/>
          </p:cNvSpPr>
          <p:nvPr>
            <p:ph type="title"/>
          </p:nvPr>
        </p:nvSpPr>
        <p:spPr>
          <a:xfrm>
            <a:off x="350157" y="195632"/>
            <a:ext cx="7322761" cy="716095"/>
          </a:xfrm>
          <a:prstGeom prst="rect">
            <a:avLst/>
          </a:prstGeom>
          <a:noFill/>
          <a:ln>
            <a:noFill/>
          </a:ln>
        </p:spPr>
        <p:txBody>
          <a:bodyPr spcFirstLastPara="1" wrap="square" lIns="0" tIns="0" rIns="0" bIns="0" anchor="ctr" anchorCtr="0">
            <a:noAutofit/>
          </a:bodyPr>
          <a:lstStyle>
            <a:lvl1pPr lvl="0" algn="l">
              <a:lnSpc>
                <a:spcPct val="80000"/>
              </a:lnSpc>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8"/>
          <p:cNvSpPr/>
          <p:nvPr/>
        </p:nvSpPr>
        <p:spPr>
          <a:xfrm>
            <a:off x="1236132" y="-558801"/>
            <a:ext cx="6858000" cy="372533"/>
          </a:xfrm>
          <a:prstGeom prst="rect">
            <a:avLst/>
          </a:prstGeom>
          <a:no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Arial"/>
                <a:ea typeface="Arial"/>
                <a:cs typeface="Arial"/>
                <a:sym typeface="Arial"/>
              </a:rPr>
              <a:t>FULL BLEED AND TEXT RIGHT</a:t>
            </a:r>
            <a:endParaRPr sz="1800"/>
          </a:p>
        </p:txBody>
      </p:sp>
    </p:spTree>
    <p:extLst>
      <p:ext uri="{BB962C8B-B14F-4D97-AF65-F5344CB8AC3E}">
        <p14:creationId xmlns:p14="http://schemas.microsoft.com/office/powerpoint/2010/main" val="347221341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682521842"/>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94205535"/>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2865977888"/>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41841375"/>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99497378"/>
      </p:ext>
    </p:extLst>
  </p:cSld>
  <p:clrMapOvr>
    <a:masterClrMapping/>
  </p:clrMapOvr>
  <p:transition>
    <p:fade/>
  </p:transition>
  <p:extLst>
    <p:ext uri="{DCECCB84-F9BA-43D5-87BE-67443E8EF086}">
      <p15:sldGuideLst xmlns:p15="http://schemas.microsoft.com/office/powerpoint/2012/main">
        <p15:guide id="1" pos="2880">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601580898"/>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969756609"/>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9350336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919317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23435004"/>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6572432"/>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70054514"/>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72916991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983685287"/>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655974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634401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2775354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13756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920319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9537608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5483145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180837213"/>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59005037"/>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09834744"/>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623971952"/>
      </p:ext>
    </p:extLst>
  </p:cSld>
  <p:clrMapOvr>
    <a:masterClrMapping/>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36896469"/>
      </p:ext>
    </p:extLst>
  </p:cSld>
  <p:clrMapOvr>
    <a:masterClrMapping/>
  </p:clrMapOvr>
  <p:transition>
    <p:fad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15704835"/>
      </p:ext>
    </p:extLst>
  </p:cSld>
  <p:clrMapOvr>
    <a:masterClrMapping/>
  </p:clrMapOvr>
  <p:transition>
    <p:fad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214484875"/>
      </p:ext>
    </p:extLst>
  </p:cSld>
  <p:clrMapOvr>
    <a:masterClrMapping/>
  </p:clrMapOvr>
  <p:transition>
    <p:fad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39160814"/>
      </p:ext>
    </p:extLst>
  </p:cSld>
  <p:clrMapOvr>
    <a:masterClrMapping/>
  </p:clrMapOvr>
  <p:transition>
    <p:fad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5236010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807859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03965192"/>
      </p:ext>
    </p:extLst>
  </p:cSld>
  <p:clrMapOvr>
    <a:masterClrMapping/>
  </p:clrMapOvr>
  <p:transition>
    <p:fad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578879132"/>
      </p:ext>
    </p:extLst>
  </p:cSld>
  <p:clrMapOvr>
    <a:masterClrMapping/>
  </p:clrMapOvr>
  <p:transition>
    <p:fad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463708214"/>
      </p:ext>
    </p:extLst>
  </p:cSld>
  <p:clrMapOvr>
    <a:masterClrMapping/>
  </p:clrMapOvr>
  <p:transition>
    <p:fad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44554861"/>
      </p:ext>
    </p:extLst>
  </p:cSld>
  <p:clrMapOvr>
    <a:masterClrMapping/>
  </p:clrMapOvr>
  <p:transition>
    <p:fad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36210496"/>
      </p:ext>
    </p:extLst>
  </p:cSld>
  <p:clrMapOvr>
    <a:masterClrMapping/>
  </p:clrMapOvr>
  <p:transition>
    <p:fad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195762630"/>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29929052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0685038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4623390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11729263"/>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00050492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057338590"/>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07491986"/>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5127787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79861311"/>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612787727"/>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749650249"/>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786582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2453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210455949"/>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83919891"/>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071818323"/>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12406612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4164239969"/>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74935929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0006987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2820136627"/>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4207390501"/>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3702256931"/>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120763675"/>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79157430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45400981"/>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473100888"/>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995804774"/>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677295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308809661"/>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72526595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17698992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387893816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2026102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4157923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82324840"/>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218990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8423665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7352299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8359626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9387478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049600475"/>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158226162"/>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556462276"/>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30599135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824340673"/>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63415863"/>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480588771"/>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42029295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072294000"/>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23812424"/>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2539136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4278289969"/>
      </p:ext>
    </p:extLst>
  </p:cSld>
  <p:clrMapOvr>
    <a:masterClrMapping/>
  </p:clrMapOvr>
  <p:transition>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2">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257175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dirty="0"/>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3" name="Text Placeholder 46">
            <a:extLst>
              <a:ext uri="{FF2B5EF4-FFF2-40B4-BE49-F238E27FC236}">
                <a16:creationId xmlns:a16="http://schemas.microsoft.com/office/drawing/2014/main" id="{9906EAE9-64F8-C84F-AF66-880B4C23F091}"/>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276721436"/>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Back Cover - Octagon Frame">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2989479388"/>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Back Cover - Octagon Frame">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1532C96-1BEC-4942-9B33-819442A2F76D}"/>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2" name="Graphic 11">
            <a:extLst>
              <a:ext uri="{FF2B5EF4-FFF2-40B4-BE49-F238E27FC236}">
                <a16:creationId xmlns:a16="http://schemas.microsoft.com/office/drawing/2014/main" id="{72E30726-CDCB-2A45-911C-9EB3E365775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81822" y="464503"/>
            <a:ext cx="4259255" cy="4259255"/>
          </a:xfrm>
          <a:prstGeom prst="rect">
            <a:avLst/>
          </a:prstGeom>
        </p:spPr>
      </p:pic>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23" name="Text Placeholder 46">
            <a:extLst>
              <a:ext uri="{FF2B5EF4-FFF2-40B4-BE49-F238E27FC236}">
                <a16:creationId xmlns:a16="http://schemas.microsoft.com/office/drawing/2014/main" id="{63C93653-6F14-C04E-94D4-CDCA850F6523}"/>
              </a:ext>
            </a:extLst>
          </p:cNvPr>
          <p:cNvSpPr>
            <a:spLocks noGrp="1"/>
          </p:cNvSpPr>
          <p:nvPr>
            <p:ph type="body" sz="quarter" idx="15" hasCustomPrompt="1"/>
          </p:nvPr>
        </p:nvSpPr>
        <p:spPr>
          <a:xfrm>
            <a:off x="203295" y="2579357"/>
            <a:ext cx="4229100" cy="842964"/>
          </a:xfrm>
        </p:spPr>
        <p:txBody>
          <a:bodyPr lIns="0" anchor="t">
            <a:noAutofit/>
          </a:bodyPr>
          <a:lstStyle>
            <a:lvl1pPr marL="0" marR="0" indent="0" algn="ctr" defTabSz="685783" rtl="0" eaLnBrk="1" fontAlgn="auto" latinLnBrk="0" hangingPunct="1">
              <a:lnSpc>
                <a:spcPct val="150000"/>
              </a:lnSpc>
              <a:spcBef>
                <a:spcPts val="0"/>
              </a:spcBef>
              <a:spcAft>
                <a:spcPts val="0"/>
              </a:spcAft>
              <a:buClrTx/>
              <a:buSzTx/>
              <a:buFont typeface="Arial" panose="020B0604020202020204" pitchFamily="34" charset="0"/>
              <a:buNone/>
              <a:tabLst/>
              <a:defRPr sz="1050" b="0" i="0">
                <a:solidFill>
                  <a:schemeClr val="tx1"/>
                </a:solidFill>
                <a:latin typeface="Girl Scout Text Book" panose="02020003000000000000" pitchFamily="18" charset="0"/>
              </a:defRPr>
            </a:lvl1pPr>
          </a:lstStyle>
          <a:p>
            <a:r>
              <a:rPr lang="en-US" dirty="0"/>
              <a:t>Presenter Name:</a:t>
            </a:r>
            <a:br>
              <a:rPr lang="en-US" dirty="0"/>
            </a:br>
            <a:r>
              <a:rPr lang="en-US" dirty="0"/>
              <a:t>Presenter Title:</a:t>
            </a:r>
            <a:br>
              <a:rPr lang="en-US" dirty="0"/>
            </a:br>
            <a:r>
              <a:rPr lang="en-US" dirty="0"/>
              <a:t>Contact Info:</a:t>
            </a:r>
          </a:p>
        </p:txBody>
      </p:sp>
      <p:sp>
        <p:nvSpPr>
          <p:cNvPr id="13" name="Title 5">
            <a:extLst>
              <a:ext uri="{FF2B5EF4-FFF2-40B4-BE49-F238E27FC236}">
                <a16:creationId xmlns:a16="http://schemas.microsoft.com/office/drawing/2014/main" id="{72E2CDCA-B714-E84D-B92E-6851A31A3380}"/>
              </a:ext>
            </a:extLst>
          </p:cNvPr>
          <p:cNvSpPr>
            <a:spLocks noGrp="1"/>
          </p:cNvSpPr>
          <p:nvPr>
            <p:ph type="title" hasCustomPrompt="1"/>
          </p:nvPr>
        </p:nvSpPr>
        <p:spPr>
          <a:xfrm>
            <a:off x="203296" y="1881748"/>
            <a:ext cx="4237781" cy="690002"/>
          </a:xfrm>
        </p:spPr>
        <p:txBody>
          <a:bodyPr lIns="0" anchor="b"/>
          <a:lstStyle>
            <a:lvl1pPr algn="ctr">
              <a:defRPr sz="3200" b="0" i="0">
                <a:solidFill>
                  <a:schemeClr val="tx1"/>
                </a:solidFill>
                <a:latin typeface="Girl Scout Display Light" panose="02020003000000000000" pitchFamily="18" charset="0"/>
              </a:defRPr>
            </a:lvl1pPr>
          </a:lstStyle>
          <a:p>
            <a:r>
              <a:rPr lang="en-US" dirty="0"/>
              <a:t>Thank You</a:t>
            </a:r>
          </a:p>
        </p:txBody>
      </p:sp>
      <p:pic>
        <p:nvPicPr>
          <p:cNvPr id="16" name="Graphic 15">
            <a:extLst>
              <a:ext uri="{FF2B5EF4-FFF2-40B4-BE49-F238E27FC236}">
                <a16:creationId xmlns:a16="http://schemas.microsoft.com/office/drawing/2014/main" id="{64985F80-6863-A24C-8E9E-1FF381E087A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707426" y="419102"/>
            <a:ext cx="4305300" cy="4305300"/>
          </a:xfrm>
          <a:prstGeom prst="rect">
            <a:avLst/>
          </a:prstGeom>
        </p:spPr>
      </p:pic>
    </p:spTree>
    <p:extLst>
      <p:ext uri="{BB962C8B-B14F-4D97-AF65-F5344CB8AC3E}">
        <p14:creationId xmlns:p14="http://schemas.microsoft.com/office/powerpoint/2010/main" val="1620723407"/>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ver Slide | Split | No Image | Notched Shap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B5A20E-CC67-4348-8FB0-109571A2A4CD}"/>
              </a:ext>
            </a:extLst>
          </p:cNvPr>
          <p:cNvSpPr/>
          <p:nvPr userDrawn="1"/>
        </p:nvSpPr>
        <p:spPr>
          <a:xfrm>
            <a:off x="4572000" y="0"/>
            <a:ext cx="4572000" cy="51435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7" name="Graphic 16">
            <a:extLst>
              <a:ext uri="{FF2B5EF4-FFF2-40B4-BE49-F238E27FC236}">
                <a16:creationId xmlns:a16="http://schemas.microsoft.com/office/drawing/2014/main" id="{7BEF2DCE-B291-7441-9CC7-A4B35062A9C7}"/>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740657" y="464503"/>
            <a:ext cx="4259255" cy="4259255"/>
          </a:xfrm>
          <a:prstGeom prst="rect">
            <a:avLst/>
          </a:prstGeom>
        </p:spPr>
      </p:pic>
      <p:pic>
        <p:nvPicPr>
          <p:cNvPr id="10" name="Graphic 9">
            <a:extLst>
              <a:ext uri="{FF2B5EF4-FFF2-40B4-BE49-F238E27FC236}">
                <a16:creationId xmlns:a16="http://schemas.microsoft.com/office/drawing/2014/main" id="{3DCB4564-1B8B-BB47-B835-2E50A478FD2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44087" y="419102"/>
            <a:ext cx="4305300" cy="4305300"/>
          </a:xfrm>
          <a:prstGeom prst="rect">
            <a:avLst/>
          </a:prstGeom>
        </p:spPr>
      </p:pic>
      <p:sp>
        <p:nvSpPr>
          <p:cNvPr id="12" name="Title 5">
            <a:extLst>
              <a:ext uri="{FF2B5EF4-FFF2-40B4-BE49-F238E27FC236}">
                <a16:creationId xmlns:a16="http://schemas.microsoft.com/office/drawing/2014/main" id="{8DE8EDEE-2A5C-8941-815C-2EB3F93FA4A8}"/>
              </a:ext>
            </a:extLst>
          </p:cNvPr>
          <p:cNvSpPr>
            <a:spLocks noGrp="1"/>
          </p:cNvSpPr>
          <p:nvPr>
            <p:ph type="title" hasCustomPrompt="1"/>
          </p:nvPr>
        </p:nvSpPr>
        <p:spPr>
          <a:xfrm>
            <a:off x="4740658" y="685802"/>
            <a:ext cx="4237781" cy="1875863"/>
          </a:xfrm>
        </p:spPr>
        <p:txBody>
          <a:bodyPr lIns="182880" rIns="182880" anchor="b"/>
          <a:lstStyle>
            <a:lvl1pPr algn="ctr">
              <a:defRPr sz="2400" b="0" i="0">
                <a:solidFill>
                  <a:schemeClr val="tx1"/>
                </a:solidFill>
                <a:latin typeface="Girl Scout Display Light" panose="02020003000000000000" pitchFamily="18" charset="0"/>
              </a:defRPr>
            </a:lvl1pPr>
          </a:lstStyle>
          <a:p>
            <a:r>
              <a:rPr lang="en-US" dirty="0"/>
              <a:t>Type Here to Enter a </a:t>
            </a:r>
            <a:br>
              <a:rPr lang="en-US" dirty="0"/>
            </a:br>
            <a:r>
              <a:rPr lang="en-US" dirty="0"/>
              <a:t>Multi-line Transition Title</a:t>
            </a:r>
          </a:p>
        </p:txBody>
      </p:sp>
      <p:sp>
        <p:nvSpPr>
          <p:cNvPr id="14" name="Text Placeholder 46">
            <a:extLst>
              <a:ext uri="{FF2B5EF4-FFF2-40B4-BE49-F238E27FC236}">
                <a16:creationId xmlns:a16="http://schemas.microsoft.com/office/drawing/2014/main" id="{094D0195-A75A-C543-9957-73C42DAB13E4}"/>
              </a:ext>
            </a:extLst>
          </p:cNvPr>
          <p:cNvSpPr>
            <a:spLocks noGrp="1"/>
          </p:cNvSpPr>
          <p:nvPr>
            <p:ph type="body" sz="quarter" idx="15" hasCustomPrompt="1"/>
          </p:nvPr>
        </p:nvSpPr>
        <p:spPr>
          <a:xfrm>
            <a:off x="4740658" y="2569272"/>
            <a:ext cx="4229100" cy="2317054"/>
          </a:xfrm>
        </p:spPr>
        <p:txBody>
          <a:bodyPr lIns="182880" rIns="182880" anchor="t">
            <a:noAutofit/>
          </a:bodyPr>
          <a:lstStyle>
            <a:lvl1pPr marL="0" marR="0" indent="0" algn="ctr"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pPr lvl="0"/>
            <a:r>
              <a:rPr lang="en-US" dirty="0"/>
              <a:t>Type here to enter a multi-line transition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18" name="Footer Placeholder 4">
            <a:extLst>
              <a:ext uri="{FF2B5EF4-FFF2-40B4-BE49-F238E27FC236}">
                <a16:creationId xmlns:a16="http://schemas.microsoft.com/office/drawing/2014/main" id="{F4AEDED2-1F43-A74A-AF8D-BD575099EEE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50324782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3708716036"/>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genda Slide-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745388DD-560B-8644-9873-A24375109417}"/>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bg1"/>
                </a:solidFill>
                <a:effectLst/>
                <a:uLnTx/>
                <a:uFillTx/>
                <a:latin typeface="Girl Scout Display Light" panose="02020003000000000000" pitchFamily="18" charset="0"/>
                <a:ea typeface="+mj-ea"/>
                <a:cs typeface="+mj-cs"/>
              </a:rPr>
              <a:t>Agenda</a:t>
            </a:r>
            <a:endParaRPr lang="en-US" sz="4400" b="0" i="0" dirty="0">
              <a:solidFill>
                <a:schemeClr val="bg1"/>
              </a:solidFill>
              <a:latin typeface="Girl Scout Display Light" panose="02020003000000000000" pitchFamily="18" charset="0"/>
            </a:endParaRPr>
          </a:p>
        </p:txBody>
      </p:sp>
      <p:sp>
        <p:nvSpPr>
          <p:cNvPr id="16" name="Footer Placeholder 4">
            <a:extLst>
              <a:ext uri="{FF2B5EF4-FFF2-40B4-BE49-F238E27FC236}">
                <a16:creationId xmlns:a16="http://schemas.microsoft.com/office/drawing/2014/main" id="{FF26386E-26E8-0B43-9814-29600F6481A7}"/>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145880000"/>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genda Slide-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2DCCF8-F706-4843-A240-D8DD9F338ACF}"/>
              </a:ext>
            </a:extLst>
          </p:cNvPr>
          <p:cNvSpPr/>
          <p:nvPr userDrawn="1"/>
        </p:nvSpPr>
        <p:spPr>
          <a:xfrm>
            <a:off x="1574"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3" name="Graphic 12">
            <a:extLst>
              <a:ext uri="{FF2B5EF4-FFF2-40B4-BE49-F238E27FC236}">
                <a16:creationId xmlns:a16="http://schemas.microsoft.com/office/drawing/2014/main" id="{CF1D935F-262C-BD4D-98DB-5BDD7A0B416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4013" y="1303475"/>
            <a:ext cx="4215587" cy="2536549"/>
          </a:xfrm>
          <a:prstGeom prst="rect">
            <a:avLst/>
          </a:prstGeom>
        </p:spPr>
      </p:pic>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9" name="Text Placeholder 46">
            <a:extLst>
              <a:ext uri="{FF2B5EF4-FFF2-40B4-BE49-F238E27FC236}">
                <a16:creationId xmlns:a16="http://schemas.microsoft.com/office/drawing/2014/main" id="{7E0C5006-E502-754E-A6DA-EC6951931B9D}"/>
              </a:ext>
            </a:extLst>
          </p:cNvPr>
          <p:cNvSpPr>
            <a:spLocks noGrp="1"/>
          </p:cNvSpPr>
          <p:nvPr>
            <p:ph type="body" sz="quarter" idx="15" hasCustomPrompt="1"/>
          </p:nvPr>
        </p:nvSpPr>
        <p:spPr>
          <a:xfrm>
            <a:off x="4743450" y="685800"/>
            <a:ext cx="4229100" cy="3771900"/>
          </a:xfrm>
        </p:spPr>
        <p:txBody>
          <a:bodyPr lIns="0" anchor="ctr">
            <a:noAutofit/>
          </a:bodyPr>
          <a:lstStyle>
            <a:lvl1pPr marL="342900" marR="0" indent="-342900" algn="l" defTabSz="685783" rtl="0" eaLnBrk="1" fontAlgn="auto" latinLnBrk="0" hangingPunct="1">
              <a:lnSpc>
                <a:spcPct val="100000"/>
              </a:lnSpc>
              <a:spcBef>
                <a:spcPts val="750"/>
              </a:spcBef>
              <a:spcAft>
                <a:spcPts val="0"/>
              </a:spcAft>
              <a:buClrTx/>
              <a:buSzTx/>
              <a:buFont typeface="+mj-lt"/>
              <a:buAutoNum type="arabicPeriod"/>
              <a:tabLst/>
              <a:defRPr sz="1600" b="0" i="0">
                <a:solidFill>
                  <a:schemeClr val="tx1"/>
                </a:solidFill>
                <a:latin typeface="Girl Scout Text Book" panose="02020003000000000000" pitchFamily="18" charset="0"/>
              </a:defRPr>
            </a:lvl1pPr>
          </a:lstStyle>
          <a:p>
            <a:r>
              <a:rPr lang="en-US" dirty="0"/>
              <a:t>Ut </a:t>
            </a:r>
            <a:r>
              <a:rPr lang="en-US" dirty="0" err="1"/>
              <a:t>enim</a:t>
            </a:r>
            <a:r>
              <a:rPr lang="en-US" dirty="0"/>
              <a:t> ad minima </a:t>
            </a:r>
            <a:r>
              <a:rPr lang="en-US" dirty="0" err="1"/>
              <a:t>veniam</a:t>
            </a:r>
            <a:r>
              <a:rPr lang="en-US" dirty="0"/>
              <a:t>.</a:t>
            </a:r>
          </a:p>
          <a:p>
            <a:r>
              <a:rPr lang="en-US" dirty="0" err="1"/>
              <a:t>Quis</a:t>
            </a:r>
            <a:r>
              <a:rPr lang="en-US" dirty="0"/>
              <a:t> nostrum </a:t>
            </a:r>
            <a:r>
              <a:rPr lang="en-US" dirty="0" err="1"/>
              <a:t>exercitationem</a:t>
            </a:r>
            <a:r>
              <a:rPr lang="en-US" dirty="0"/>
              <a:t>.</a:t>
            </a:r>
          </a:p>
          <a:p>
            <a:r>
              <a:rPr lang="en-US" dirty="0" err="1"/>
              <a:t>Ullam</a:t>
            </a:r>
            <a:r>
              <a:rPr lang="en-US" dirty="0"/>
              <a:t> corporis </a:t>
            </a:r>
            <a:r>
              <a:rPr lang="en-US" dirty="0" err="1"/>
              <a:t>suscipit</a:t>
            </a:r>
            <a:r>
              <a:rPr lang="en-US" dirty="0"/>
              <a:t> </a:t>
            </a:r>
            <a:r>
              <a:rPr lang="en-US" dirty="0" err="1"/>
              <a:t>laboriosam</a:t>
            </a:r>
            <a:r>
              <a:rPr lang="en-US" dirty="0"/>
              <a:t>.</a:t>
            </a:r>
          </a:p>
          <a:p>
            <a:r>
              <a:rPr lang="en-US" dirty="0"/>
              <a:t>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0" name="Slide Number Placeholder 6">
            <a:extLst>
              <a:ext uri="{FF2B5EF4-FFF2-40B4-BE49-F238E27FC236}">
                <a16:creationId xmlns:a16="http://schemas.microsoft.com/office/drawing/2014/main" id="{1409E1F9-FDCF-F94C-8D1E-2AF03DCEC7BB}"/>
              </a:ext>
            </a:extLst>
          </p:cNvPr>
          <p:cNvSpPr>
            <a:spLocks noGrp="1"/>
          </p:cNvSpPr>
          <p:nvPr>
            <p:ph type="sldNum" sz="quarter" idx="12"/>
          </p:nvPr>
        </p:nvSpPr>
        <p:spPr>
          <a:xfrm>
            <a:off x="8485459" y="4972051"/>
            <a:ext cx="550592" cy="182739"/>
          </a:xfrm>
        </p:spPr>
        <p:txBody>
          <a:bodyPr/>
          <a:lstStyle>
            <a:lvl1pPr>
              <a:defRPr>
                <a:solidFill>
                  <a:schemeClr val="tx1"/>
                </a:solidFill>
              </a:defRPr>
            </a:lvl1pPr>
          </a:lstStyle>
          <a:p>
            <a:fld id="{7691CCDB-B024-8747-B233-CAD1CBC7A901}" type="slidenum">
              <a:rPr lang="en-US" smtClean="0"/>
              <a:pPr/>
              <a:t>‹#›</a:t>
            </a:fld>
            <a:endParaRPr lang="en-US"/>
          </a:p>
        </p:txBody>
      </p:sp>
      <p:sp>
        <p:nvSpPr>
          <p:cNvPr id="2" name="TextBox 1">
            <a:extLst>
              <a:ext uri="{FF2B5EF4-FFF2-40B4-BE49-F238E27FC236}">
                <a16:creationId xmlns:a16="http://schemas.microsoft.com/office/drawing/2014/main" id="{2752C9CF-CA7E-EE4E-A535-EDF1F0DB8F87}"/>
              </a:ext>
            </a:extLst>
          </p:cNvPr>
          <p:cNvSpPr txBox="1"/>
          <p:nvPr userDrawn="1"/>
        </p:nvSpPr>
        <p:spPr>
          <a:xfrm>
            <a:off x="778933" y="-2370667"/>
            <a:ext cx="0" cy="0"/>
          </a:xfrm>
          <a:prstGeom prst="rect">
            <a:avLst/>
          </a:prstGeom>
          <a:noFill/>
          <a:ln>
            <a:noFill/>
          </a:ln>
        </p:spPr>
        <p:txBody>
          <a:bodyPr vert="horz" wrap="none" lIns="91440" tIns="45720" rIns="91440" bIns="45720" rtlCol="0" anchor="ctr">
            <a:noAutofit/>
          </a:bodyPr>
          <a:lstStyle/>
          <a:p>
            <a:pPr algn="l"/>
            <a:endParaRPr lang="en-US" b="0" i="0" dirty="0">
              <a:latin typeface="Girl Scout Display Light" panose="02020003000000000000" pitchFamily="18" charset="0"/>
            </a:endParaRPr>
          </a:p>
        </p:txBody>
      </p:sp>
      <p:sp>
        <p:nvSpPr>
          <p:cNvPr id="14" name="TextBox 13">
            <a:extLst>
              <a:ext uri="{FF2B5EF4-FFF2-40B4-BE49-F238E27FC236}">
                <a16:creationId xmlns:a16="http://schemas.microsoft.com/office/drawing/2014/main" id="{C07D8733-2ABE-004F-9A20-2DFA7B01D0FA}"/>
              </a:ext>
            </a:extLst>
          </p:cNvPr>
          <p:cNvSpPr txBox="1"/>
          <p:nvPr userDrawn="1"/>
        </p:nvSpPr>
        <p:spPr>
          <a:xfrm>
            <a:off x="266700" y="2227844"/>
            <a:ext cx="4076700" cy="688489"/>
          </a:xfrm>
          <a:prstGeom prst="rect">
            <a:avLst/>
          </a:prstGeom>
          <a:noFill/>
          <a:ln>
            <a:noFill/>
          </a:ln>
        </p:spPr>
        <p:txBody>
          <a:bodyPr vert="horz" wrap="square" lIns="91440" tIns="45720" rIns="91440" bIns="45720" rtlCol="0" anchor="ctr">
            <a:noAutofit/>
          </a:bodyPr>
          <a:lstStyle/>
          <a:p>
            <a:pPr marL="0" marR="0" indent="0" algn="ctr" defTabSz="685783"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Girl Scout Display Light" panose="02020003000000000000" pitchFamily="18" charset="0"/>
                <a:ea typeface="+mj-ea"/>
                <a:cs typeface="+mj-cs"/>
              </a:rPr>
              <a:t>Agenda</a:t>
            </a:r>
            <a:endParaRPr lang="en-US" sz="4400" b="0" i="0" dirty="0">
              <a:latin typeface="Girl Scout Display Light" panose="02020003000000000000" pitchFamily="18" charset="0"/>
            </a:endParaRPr>
          </a:p>
        </p:txBody>
      </p:sp>
    </p:spTree>
    <p:extLst>
      <p:ext uri="{BB962C8B-B14F-4D97-AF65-F5344CB8AC3E}">
        <p14:creationId xmlns:p14="http://schemas.microsoft.com/office/powerpoint/2010/main" val="1480924269"/>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Transition w/ Image | Notched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444BBF1-5CDF-E441-B485-1EC5D31B8836}"/>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tx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4" name="Text Placeholder 46">
            <a:extLst>
              <a:ext uri="{FF2B5EF4-FFF2-40B4-BE49-F238E27FC236}">
                <a16:creationId xmlns:a16="http://schemas.microsoft.com/office/drawing/2014/main" id="{38D56E2A-484E-CC4E-91A0-35669DEB0601}"/>
              </a:ext>
            </a:extLst>
          </p:cNvPr>
          <p:cNvSpPr>
            <a:spLocks noGrp="1"/>
          </p:cNvSpPr>
          <p:nvPr>
            <p:ph type="body" sz="quarter" idx="15" hasCustomPrompt="1"/>
          </p:nvPr>
        </p:nvSpPr>
        <p:spPr>
          <a:xfrm>
            <a:off x="4743450" y="2569272"/>
            <a:ext cx="4229100" cy="2317054"/>
          </a:xfrm>
        </p:spPr>
        <p:txBody>
          <a:bodyPr lIns="0" anchor="t">
            <a:noAutofit/>
          </a:bodyPr>
          <a:lstStyle>
            <a:lvl1pPr marL="0" marR="0"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sz="1350" b="0" i="0">
                <a:solidFill>
                  <a:schemeClr val="tx1"/>
                </a:solidFill>
                <a:latin typeface="Girl Scout Text Book" panose="02020003000000000000" pitchFamily="18" charset="0"/>
              </a:defRPr>
            </a:lvl1pPr>
          </a:lstStyle>
          <a:p>
            <a:r>
              <a:rPr lang="en-US" dirty="0"/>
              <a:t>Type here to enter a multi-line transition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ex </a:t>
            </a:r>
            <a:r>
              <a:rPr lang="en-US" dirty="0" err="1"/>
              <a:t>ea</a:t>
            </a:r>
            <a:r>
              <a:rPr lang="en-US" dirty="0"/>
              <a:t> </a:t>
            </a:r>
            <a:r>
              <a:rPr lang="en-US" dirty="0" err="1"/>
              <a:t>consequatur</a:t>
            </a:r>
            <a:r>
              <a:rPr lang="en-US" dirty="0"/>
              <a:t>.</a:t>
            </a:r>
          </a:p>
        </p:txBody>
      </p:sp>
      <p:sp>
        <p:nvSpPr>
          <p:cNvPr id="16" name="Title 5">
            <a:extLst>
              <a:ext uri="{FF2B5EF4-FFF2-40B4-BE49-F238E27FC236}">
                <a16:creationId xmlns:a16="http://schemas.microsoft.com/office/drawing/2014/main" id="{A3248E58-E7E6-AF43-A1CB-1A85D648ED70}"/>
              </a:ext>
            </a:extLst>
          </p:cNvPr>
          <p:cNvSpPr>
            <a:spLocks noGrp="1"/>
          </p:cNvSpPr>
          <p:nvPr>
            <p:ph type="title" hasCustomPrompt="1"/>
          </p:nvPr>
        </p:nvSpPr>
        <p:spPr>
          <a:xfrm>
            <a:off x="4743451" y="685802"/>
            <a:ext cx="4237781" cy="1875863"/>
          </a:xfrm>
        </p:spPr>
        <p:txBody>
          <a:bodyPr lIns="0" anchor="b"/>
          <a:lstStyle>
            <a:lvl1pPr>
              <a:defRPr sz="2400" b="0" i="0">
                <a:solidFill>
                  <a:schemeClr val="tx1"/>
                </a:solidFill>
                <a:latin typeface="Girl Scout Display Light" panose="02020003000000000000" pitchFamily="18" charset="0"/>
              </a:defRPr>
            </a:lvl1pPr>
          </a:lstStyle>
          <a:p>
            <a:r>
              <a:rPr lang="en-US" dirty="0"/>
              <a:t>Type Here to Enter a Multi-line Transition Slide Title</a:t>
            </a:r>
          </a:p>
        </p:txBody>
      </p:sp>
      <p:pic>
        <p:nvPicPr>
          <p:cNvPr id="12" name="Graphic 11">
            <a:extLst>
              <a:ext uri="{FF2B5EF4-FFF2-40B4-BE49-F238E27FC236}">
                <a16:creationId xmlns:a16="http://schemas.microsoft.com/office/drawing/2014/main" id="{F41C91A7-5D4E-1F4B-93B3-1FE9D982BEE1}"/>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4087" y="419102"/>
            <a:ext cx="4305300" cy="4305300"/>
          </a:xfrm>
          <a:prstGeom prst="rect">
            <a:avLst/>
          </a:prstGeom>
        </p:spPr>
      </p:pic>
    </p:spTree>
    <p:extLst>
      <p:ext uri="{BB962C8B-B14F-4D97-AF65-F5344CB8AC3E}">
        <p14:creationId xmlns:p14="http://schemas.microsoft.com/office/powerpoint/2010/main" val="4067652954"/>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White Text - Two Line Title | w/ Sub | 1 Col">
    <p:bg>
      <p:bgPr>
        <a:solidFill>
          <a:schemeClr val="bg1"/>
        </a:solidFill>
        <a:effectLst/>
      </p:bgPr>
    </p:bg>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ADA5FCDD-E44F-334D-A198-027701E37BD1}"/>
              </a:ext>
            </a:extLst>
          </p:cNvPr>
          <p:cNvGrpSpPr/>
          <p:nvPr userDrawn="1"/>
        </p:nvGrpSpPr>
        <p:grpSpPr>
          <a:xfrm>
            <a:off x="0" y="4956265"/>
            <a:ext cx="9144000" cy="191143"/>
            <a:chOff x="0" y="4956265"/>
            <a:chExt cx="9144000" cy="191143"/>
          </a:xfrm>
        </p:grpSpPr>
        <p:sp>
          <p:nvSpPr>
            <p:cNvPr id="44" name="Rectangle 43">
              <a:extLst>
                <a:ext uri="{FF2B5EF4-FFF2-40B4-BE49-F238E27FC236}">
                  <a16:creationId xmlns:a16="http://schemas.microsoft.com/office/drawing/2014/main" id="{CDB4C92E-0883-CA44-840F-9E7FD7DF0412}"/>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5" name="Rectangle 44">
              <a:extLst>
                <a:ext uri="{FF2B5EF4-FFF2-40B4-BE49-F238E27FC236}">
                  <a16:creationId xmlns:a16="http://schemas.microsoft.com/office/drawing/2014/main" id="{39D92892-52CD-2644-AE49-E82408D2D96A}"/>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6" name="Rectangle 45">
              <a:extLst>
                <a:ext uri="{FF2B5EF4-FFF2-40B4-BE49-F238E27FC236}">
                  <a16:creationId xmlns:a16="http://schemas.microsoft.com/office/drawing/2014/main" id="{A097A9CA-C371-724A-B7F5-6ED54153767C}"/>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7" name="Rectangle 46">
              <a:extLst>
                <a:ext uri="{FF2B5EF4-FFF2-40B4-BE49-F238E27FC236}">
                  <a16:creationId xmlns:a16="http://schemas.microsoft.com/office/drawing/2014/main" id="{2EC93714-179E-274D-A9F0-0C7F7E96C6F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48" name="Rectangle 47">
              <a:extLst>
                <a:ext uri="{FF2B5EF4-FFF2-40B4-BE49-F238E27FC236}">
                  <a16:creationId xmlns:a16="http://schemas.microsoft.com/office/drawing/2014/main" id="{0F15937F-5F21-A048-B76B-B79DFEC9C76E}"/>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pic>
          <p:nvPicPr>
            <p:cNvPr id="49" name="Graphic 48">
              <a:extLst>
                <a:ext uri="{FF2B5EF4-FFF2-40B4-BE49-F238E27FC236}">
                  <a16:creationId xmlns:a16="http://schemas.microsoft.com/office/drawing/2014/main" id="{4E6906C9-2FF7-DF4B-84B1-6DF0623CECEB}"/>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D2E1E067-1CEF-EC49-9AC9-B2D3EDC7C440}"/>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0EB6A98E-6D0C-3743-A3FF-FAA9BC18B9F7}"/>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4" name="Slide Number Placeholder 3">
            <a:extLst>
              <a:ext uri="{FF2B5EF4-FFF2-40B4-BE49-F238E27FC236}">
                <a16:creationId xmlns:a16="http://schemas.microsoft.com/office/drawing/2014/main" id="{E48412C1-1A66-6946-9AAE-D2F5222B9A31}"/>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10" name="Text Placeholder 65">
            <a:extLst>
              <a:ext uri="{FF2B5EF4-FFF2-40B4-BE49-F238E27FC236}">
                <a16:creationId xmlns:a16="http://schemas.microsoft.com/office/drawing/2014/main" id="{B5C6C243-A425-524F-B48B-A6A7C75D289E}"/>
              </a:ext>
            </a:extLst>
          </p:cNvPr>
          <p:cNvSpPr>
            <a:spLocks noGrp="1"/>
          </p:cNvSpPr>
          <p:nvPr>
            <p:ph type="body" sz="quarter" idx="14" hasCustomPrompt="1"/>
          </p:nvPr>
        </p:nvSpPr>
        <p:spPr>
          <a:xfrm>
            <a:off x="171450" y="2220940"/>
            <a:ext cx="8801100" cy="1912698"/>
          </a:xfrm>
        </p:spPr>
        <p:txBody>
          <a:bodyPr>
            <a:normAutofit/>
          </a:bodyPr>
          <a:lstStyle>
            <a:lvl1pPr marL="0" indent="0">
              <a:buNone/>
              <a:defRPr sz="1350" b="0" i="0">
                <a:solidFill>
                  <a:schemeClr val="tx1"/>
                </a:solidFill>
                <a:latin typeface="Girl Scout Text Book" panose="02020003000000000000" pitchFamily="18" charset="0"/>
              </a:defRPr>
            </a:lvl1pPr>
            <a:lvl2pPr>
              <a:defRPr sz="1200" b="0" i="0">
                <a:solidFill>
                  <a:schemeClr val="tx1"/>
                </a:solidFill>
                <a:latin typeface="Girl Scout Text Book" panose="02020003000000000000" pitchFamily="18" charset="0"/>
              </a:defRPr>
            </a:lvl2pPr>
            <a:lvl3pPr>
              <a:defRPr sz="1050" b="0" i="0">
                <a:solidFill>
                  <a:schemeClr val="tx1"/>
                </a:solidFill>
                <a:latin typeface="Girl Scout Text Book" panose="02020003000000000000" pitchFamily="18" charset="0"/>
              </a:defRPr>
            </a:lvl3pPr>
            <a:lvl4pPr>
              <a:defRPr sz="900" b="0" i="0">
                <a:solidFill>
                  <a:schemeClr val="tx1"/>
                </a:solidFill>
                <a:latin typeface="Girl Scout Text Book" panose="02020003000000000000" pitchFamily="18" charset="0"/>
              </a:defRPr>
            </a:lvl4pPr>
            <a:lvl5pPr>
              <a:defRPr sz="9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46">
            <a:extLst>
              <a:ext uri="{FF2B5EF4-FFF2-40B4-BE49-F238E27FC236}">
                <a16:creationId xmlns:a16="http://schemas.microsoft.com/office/drawing/2014/main" id="{859E6D0A-88C5-7745-93E2-0DDF99B5CD3E}"/>
              </a:ext>
            </a:extLst>
          </p:cNvPr>
          <p:cNvSpPr>
            <a:spLocks noGrp="1"/>
          </p:cNvSpPr>
          <p:nvPr>
            <p:ph type="body" sz="quarter" idx="15" hasCustomPrompt="1"/>
          </p:nvPr>
        </p:nvSpPr>
        <p:spPr>
          <a:xfrm>
            <a:off x="171450" y="1523110"/>
            <a:ext cx="8801100" cy="694214"/>
          </a:xfrm>
        </p:spPr>
        <p:txBody>
          <a:bodyPr anchor="b">
            <a:normAutofit/>
          </a:bodyPr>
          <a:lstStyle>
            <a:lvl1pPr marL="0" indent="0">
              <a:lnSpc>
                <a:spcPct val="100000"/>
              </a:lnSpc>
              <a:buNone/>
              <a:defRPr sz="1350" b="1" i="0">
                <a:solidFill>
                  <a:schemeClr val="tx1"/>
                </a:solidFill>
                <a:latin typeface="Girl Scout Text Book" panose="02020003000000000000" pitchFamily="18" charset="0"/>
                <a:ea typeface="Palatino" pitchFamily="2" charset="77"/>
              </a:defRPr>
            </a:lvl1pPr>
          </a:lstStyle>
          <a:p>
            <a:pPr lvl="0"/>
            <a:r>
              <a:rPr lang="en-US" dirty="0"/>
              <a:t>Type here to enter a multi-line paragraph header.</a:t>
            </a:r>
          </a:p>
        </p:txBody>
      </p:sp>
      <p:sp>
        <p:nvSpPr>
          <p:cNvPr id="12" name="Text Placeholder 65">
            <a:extLst>
              <a:ext uri="{FF2B5EF4-FFF2-40B4-BE49-F238E27FC236}">
                <a16:creationId xmlns:a16="http://schemas.microsoft.com/office/drawing/2014/main" id="{29643761-E02D-C44E-88DC-B8F10563BBB8}"/>
              </a:ext>
            </a:extLst>
          </p:cNvPr>
          <p:cNvSpPr>
            <a:spLocks noGrp="1"/>
          </p:cNvSpPr>
          <p:nvPr>
            <p:ph type="body" sz="quarter" idx="18" hasCustomPrompt="1"/>
          </p:nvPr>
        </p:nvSpPr>
        <p:spPr>
          <a:xfrm>
            <a:off x="180132" y="867160"/>
            <a:ext cx="8801101" cy="484373"/>
          </a:xfrm>
        </p:spPr>
        <p:txBody>
          <a:bodyPr>
            <a:normAutofit/>
          </a:bodyPr>
          <a:lstStyle>
            <a:lvl1pPr marL="0" indent="0">
              <a:buNone/>
              <a:defRPr sz="1350" b="0" i="0">
                <a:solidFill>
                  <a:schemeClr val="tx1"/>
                </a:solidFill>
                <a:latin typeface="Girl Scout Text Book" panose="02020003000000000000" pitchFamily="18" charset="0"/>
              </a:defRPr>
            </a:lvl1pPr>
            <a:lvl2pPr>
              <a:defRPr sz="1350"/>
            </a:lvl2pPr>
            <a:lvl3pPr>
              <a:defRPr sz="1350"/>
            </a:lvl3pPr>
            <a:lvl4pPr>
              <a:defRPr sz="1350"/>
            </a:lvl4pPr>
            <a:lvl5pPr>
              <a:defRPr sz="1350"/>
            </a:lvl5pPr>
          </a:lstStyle>
          <a:p>
            <a:pPr lvl="0"/>
            <a:r>
              <a:rPr lang="en-US" dirty="0"/>
              <a:t>Type here to enter a multi-line slide subtitle. Ut </a:t>
            </a:r>
            <a:r>
              <a:rPr lang="en-US" dirty="0" err="1"/>
              <a:t>enim</a:t>
            </a:r>
            <a:r>
              <a:rPr lang="en-US" dirty="0"/>
              <a:t> ad minima </a:t>
            </a:r>
            <a:r>
              <a:rPr lang="en-US" dirty="0" err="1"/>
              <a:t>veniam</a:t>
            </a:r>
            <a:r>
              <a:rPr lang="en-US" dirty="0"/>
              <a:t>, </a:t>
            </a:r>
            <a:r>
              <a:rPr lang="en-US" dirty="0" err="1"/>
              <a:t>quis</a:t>
            </a:r>
            <a:r>
              <a:rPr lang="en-US" dirty="0"/>
              <a:t> nostrum </a:t>
            </a:r>
            <a:r>
              <a:rPr lang="en-US" dirty="0" err="1"/>
              <a:t>exercitationem</a:t>
            </a:r>
            <a:r>
              <a:rPr lang="en-US" dirty="0"/>
              <a:t> </a:t>
            </a:r>
            <a:r>
              <a:rPr lang="en-US" dirty="0" err="1"/>
              <a:t>ullam</a:t>
            </a:r>
            <a:r>
              <a:rPr lang="en-US" dirty="0"/>
              <a:t> corporis </a:t>
            </a:r>
            <a:r>
              <a:rPr lang="en-US" dirty="0" err="1"/>
              <a:t>suscipit</a:t>
            </a:r>
            <a:r>
              <a:rPr lang="en-US" dirty="0"/>
              <a:t> </a:t>
            </a:r>
            <a:r>
              <a:rPr lang="en-US" dirty="0" err="1"/>
              <a:t>laboriosam</a:t>
            </a:r>
            <a:r>
              <a:rPr lang="en-US" dirty="0"/>
              <a:t>, nisi </a:t>
            </a:r>
            <a:r>
              <a:rPr lang="en-US" dirty="0" err="1"/>
              <a:t>ut</a:t>
            </a:r>
            <a:r>
              <a:rPr lang="en-US" dirty="0"/>
              <a:t> </a:t>
            </a:r>
            <a:r>
              <a:rPr lang="en-US" dirty="0" err="1"/>
              <a:t>aliquid</a:t>
            </a:r>
            <a:r>
              <a:rPr lang="en-US" dirty="0"/>
              <a:t> </a:t>
            </a:r>
            <a:r>
              <a:rPr lang="en-US" dirty="0" err="1"/>
              <a:t>consequatur</a:t>
            </a:r>
            <a:r>
              <a:rPr lang="en-US" dirty="0"/>
              <a:t>.</a:t>
            </a:r>
          </a:p>
        </p:txBody>
      </p:sp>
      <p:sp>
        <p:nvSpPr>
          <p:cNvPr id="3" name="Footer Placeholder 2">
            <a:extLst>
              <a:ext uri="{FF2B5EF4-FFF2-40B4-BE49-F238E27FC236}">
                <a16:creationId xmlns:a16="http://schemas.microsoft.com/office/drawing/2014/main" id="{BAFAB129-6AB3-454E-ABE6-8B5861D84E48}"/>
              </a:ext>
            </a:extLst>
          </p:cNvPr>
          <p:cNvSpPr>
            <a:spLocks noGrp="1"/>
          </p:cNvSpPr>
          <p:nvPr>
            <p:ph type="ftr" sz="quarter" idx="19"/>
          </p:nvPr>
        </p:nvSpPr>
        <p:spPr/>
        <p:txBody>
          <a:bodyPr/>
          <a:lstStyle>
            <a:lvl1pPr>
              <a:defRPr b="0" i="0">
                <a:latin typeface="Girl Scout Text Book" panose="02020003000000000000" pitchFamily="18" charset="0"/>
              </a:defRPr>
            </a:lvl1pPr>
          </a:lstStyle>
          <a:p>
            <a:r>
              <a:rPr lang="en-US"/>
              <a:t>©2021 Girl Scouts of the USA. All Rights Reserved.  Not for public distribution.</a:t>
            </a:r>
          </a:p>
        </p:txBody>
      </p:sp>
      <p:sp>
        <p:nvSpPr>
          <p:cNvPr id="9" name="Title 5">
            <a:extLst>
              <a:ext uri="{FF2B5EF4-FFF2-40B4-BE49-F238E27FC236}">
                <a16:creationId xmlns:a16="http://schemas.microsoft.com/office/drawing/2014/main" id="{21B48549-8997-0E4C-9DBD-1678D7C479C5}"/>
              </a:ext>
            </a:extLst>
          </p:cNvPr>
          <p:cNvSpPr>
            <a:spLocks noGrp="1"/>
          </p:cNvSpPr>
          <p:nvPr>
            <p:ph type="title" hasCustomPrompt="1"/>
          </p:nvPr>
        </p:nvSpPr>
        <p:spPr>
          <a:xfrm>
            <a:off x="180131" y="257175"/>
            <a:ext cx="8801100" cy="575117"/>
          </a:xfrm>
        </p:spPr>
        <p:txBody>
          <a:bodyPr/>
          <a:lstStyle>
            <a:lvl1pPr>
              <a:defRPr sz="1800" b="0" i="0">
                <a:solidFill>
                  <a:schemeClr val="tx1"/>
                </a:solidFill>
                <a:latin typeface="Girl Scout Text Book" panose="02020003000000000000" pitchFamily="18" charset="0"/>
              </a:defRPr>
            </a:lvl1pPr>
          </a:lstStyle>
          <a:p>
            <a:r>
              <a:rPr lang="en-US" dirty="0"/>
              <a:t>Type Here to Enter a Two-Line Slide Header. Sed Ut </a:t>
            </a:r>
            <a:r>
              <a:rPr lang="en-US" dirty="0" err="1"/>
              <a:t>Perspiciatis</a:t>
            </a:r>
            <a:r>
              <a:rPr lang="en-US" dirty="0"/>
              <a:t> </a:t>
            </a:r>
            <a:r>
              <a:rPr lang="en-US" dirty="0" err="1"/>
              <a:t>Unde</a:t>
            </a:r>
            <a:r>
              <a:rPr lang="en-US" dirty="0"/>
              <a:t> Omnis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a:t>
            </a:r>
          </a:p>
        </p:txBody>
      </p:sp>
      <p:sp>
        <p:nvSpPr>
          <p:cNvPr id="13" name="Text Placeholder 46">
            <a:extLst>
              <a:ext uri="{FF2B5EF4-FFF2-40B4-BE49-F238E27FC236}">
                <a16:creationId xmlns:a16="http://schemas.microsoft.com/office/drawing/2014/main" id="{02F21F7C-7CB0-3942-BFBD-285052A05388}"/>
              </a:ext>
            </a:extLst>
          </p:cNvPr>
          <p:cNvSpPr>
            <a:spLocks noGrp="1"/>
          </p:cNvSpPr>
          <p:nvPr>
            <p:ph type="body" sz="quarter" idx="17"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1884594184"/>
      </p:ext>
    </p:extLst>
  </p:cSld>
  <p:clrMapOvr>
    <a:masterClrMapping/>
  </p:clrMapOvr>
  <p:transition>
    <p:fade/>
  </p:transition>
  <p:extLst>
    <p:ext uri="{DCECCB84-F9BA-43D5-87BE-67443E8EF086}">
      <p15:sldGuideLst xmlns:p15="http://schemas.microsoft.com/office/powerpoint/2012/main">
        <p15:guide id="1" pos="2880" userDrawn="1">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Blank Slide | Faded Mosaic">
    <p:bg>
      <p:bgPr>
        <a:solidFill>
          <a:schemeClr val="bg1"/>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E84FE284-CC7D-1F49-83AD-895470CCD80A}"/>
              </a:ext>
            </a:extLst>
          </p:cNvPr>
          <p:cNvGrpSpPr/>
          <p:nvPr userDrawn="1"/>
        </p:nvGrpSpPr>
        <p:grpSpPr>
          <a:xfrm>
            <a:off x="0" y="4956265"/>
            <a:ext cx="9144000" cy="191143"/>
            <a:chOff x="0" y="4956265"/>
            <a:chExt cx="9144000" cy="191143"/>
          </a:xfrm>
        </p:grpSpPr>
        <p:sp>
          <p:nvSpPr>
            <p:cNvPr id="40" name="Rectangle 39">
              <a:extLst>
                <a:ext uri="{FF2B5EF4-FFF2-40B4-BE49-F238E27FC236}">
                  <a16:creationId xmlns:a16="http://schemas.microsoft.com/office/drawing/2014/main" id="{095AB2F3-0482-8C43-80CB-F8D7A06571B7}"/>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1" name="Rectangle 40">
              <a:extLst>
                <a:ext uri="{FF2B5EF4-FFF2-40B4-BE49-F238E27FC236}">
                  <a16:creationId xmlns:a16="http://schemas.microsoft.com/office/drawing/2014/main" id="{6B0638D2-D372-2D47-A8BD-45621101F459}"/>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2" name="Rectangle 41">
              <a:extLst>
                <a:ext uri="{FF2B5EF4-FFF2-40B4-BE49-F238E27FC236}">
                  <a16:creationId xmlns:a16="http://schemas.microsoft.com/office/drawing/2014/main" id="{D9E25226-C82C-974A-BC69-E688F97B47B4}"/>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3" name="Rectangle 42">
              <a:extLst>
                <a:ext uri="{FF2B5EF4-FFF2-40B4-BE49-F238E27FC236}">
                  <a16:creationId xmlns:a16="http://schemas.microsoft.com/office/drawing/2014/main" id="{3223FB71-7C3A-0F40-87E5-EF038366929D}"/>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44" name="Rectangle 43">
              <a:extLst>
                <a:ext uri="{FF2B5EF4-FFF2-40B4-BE49-F238E27FC236}">
                  <a16:creationId xmlns:a16="http://schemas.microsoft.com/office/drawing/2014/main" id="{3C2F76B9-CB26-474C-A886-0CFC76EDD0AD}"/>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46" name="Graphic 45">
              <a:extLst>
                <a:ext uri="{FF2B5EF4-FFF2-40B4-BE49-F238E27FC236}">
                  <a16:creationId xmlns:a16="http://schemas.microsoft.com/office/drawing/2014/main" id="{9C9C6CA1-9465-3747-B895-E3FD022C0D88}"/>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50" name="Graphic 49">
              <a:extLst>
                <a:ext uri="{FF2B5EF4-FFF2-40B4-BE49-F238E27FC236}">
                  <a16:creationId xmlns:a16="http://schemas.microsoft.com/office/drawing/2014/main" id="{AEDE4383-6269-354A-BEDE-D5AFA42A583F}"/>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51" name="Graphic 50">
              <a:extLst>
                <a:ext uri="{FF2B5EF4-FFF2-40B4-BE49-F238E27FC236}">
                  <a16:creationId xmlns:a16="http://schemas.microsoft.com/office/drawing/2014/main" id="{FF4F0C2B-C185-D647-A13A-676F6F095AF2}"/>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887984123"/>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lank Slide | Girl Scout Green">
    <p:bg>
      <p:bgPr>
        <a:solidFill>
          <a:schemeClr val="accent2"/>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184010145"/>
      </p:ext>
    </p:extLst>
  </p:cSld>
  <p:clrMapOvr>
    <a:masterClrMapping/>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93416067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4166649945"/>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Blank Slide | Faded Mosaic">
    <p:bg>
      <p:bgPr>
        <a:solidFill>
          <a:schemeClr val="bg1"/>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F8C04CED-61D5-0F48-9D46-1A815CFC0B12}"/>
              </a:ext>
            </a:extLst>
          </p:cNvPr>
          <p:cNvGrpSpPr/>
          <p:nvPr userDrawn="1"/>
        </p:nvGrpSpPr>
        <p:grpSpPr>
          <a:xfrm>
            <a:off x="0" y="-1"/>
            <a:ext cx="9290198" cy="5169387"/>
            <a:chOff x="0" y="-1"/>
            <a:chExt cx="9290198" cy="5169387"/>
          </a:xfrm>
        </p:grpSpPr>
        <p:grpSp>
          <p:nvGrpSpPr>
            <p:cNvPr id="53" name="Group 52">
              <a:extLst>
                <a:ext uri="{FF2B5EF4-FFF2-40B4-BE49-F238E27FC236}">
                  <a16:creationId xmlns:a16="http://schemas.microsoft.com/office/drawing/2014/main" id="{85D76A34-BECD-DA42-9BAB-803978475D8E}"/>
                </a:ext>
              </a:extLst>
            </p:cNvPr>
            <p:cNvGrpSpPr/>
            <p:nvPr userDrawn="1"/>
          </p:nvGrpSpPr>
          <p:grpSpPr>
            <a:xfrm>
              <a:off x="0" y="0"/>
              <a:ext cx="9144000" cy="5169386"/>
              <a:chOff x="0" y="0"/>
              <a:chExt cx="9144000" cy="5169386"/>
            </a:xfrm>
            <a:solidFill>
              <a:schemeClr val="bg2">
                <a:lumMod val="20000"/>
                <a:lumOff val="80000"/>
                <a:alpha val="30223"/>
              </a:schemeClr>
            </a:solidFill>
          </p:grpSpPr>
          <p:sp>
            <p:nvSpPr>
              <p:cNvPr id="49" name="Rectangle 48">
                <a:extLst>
                  <a:ext uri="{FF2B5EF4-FFF2-40B4-BE49-F238E27FC236}">
                    <a16:creationId xmlns:a16="http://schemas.microsoft.com/office/drawing/2014/main" id="{5D353E63-C46D-8C4A-8B81-BDA61A7A5789}"/>
                  </a:ext>
                </a:extLst>
              </p:cNvPr>
              <p:cNvSpPr/>
              <p:nvPr userDrawn="1"/>
            </p:nvSpPr>
            <p:spPr>
              <a:xfrm>
                <a:off x="7315200" y="295835"/>
                <a:ext cx="1828800" cy="205179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8" name="Rectangle 47">
                <a:extLst>
                  <a:ext uri="{FF2B5EF4-FFF2-40B4-BE49-F238E27FC236}">
                    <a16:creationId xmlns:a16="http://schemas.microsoft.com/office/drawing/2014/main" id="{AB51CCFE-F3CB-8445-BED8-CD4E29E8F773}"/>
                  </a:ext>
                </a:extLst>
              </p:cNvPr>
              <p:cNvSpPr/>
              <p:nvPr userDrawn="1"/>
            </p:nvSpPr>
            <p:spPr>
              <a:xfrm>
                <a:off x="5486400" y="2850777"/>
                <a:ext cx="1828800" cy="229272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7" name="Rectangle 46">
                <a:extLst>
                  <a:ext uri="{FF2B5EF4-FFF2-40B4-BE49-F238E27FC236}">
                    <a16:creationId xmlns:a16="http://schemas.microsoft.com/office/drawing/2014/main" id="{1052741C-58F9-D248-B09C-AA80EA876080}"/>
                  </a:ext>
                </a:extLst>
              </p:cNvPr>
              <p:cNvSpPr/>
              <p:nvPr userDrawn="1"/>
            </p:nvSpPr>
            <p:spPr>
              <a:xfrm>
                <a:off x="5486400" y="0"/>
                <a:ext cx="1828800" cy="109705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45" name="Rectangle 44">
                <a:extLst>
                  <a:ext uri="{FF2B5EF4-FFF2-40B4-BE49-F238E27FC236}">
                    <a16:creationId xmlns:a16="http://schemas.microsoft.com/office/drawing/2014/main" id="{CE431680-6095-D441-A226-AA5B988D4574}"/>
                  </a:ext>
                </a:extLst>
              </p:cNvPr>
              <p:cNvSpPr/>
              <p:nvPr userDrawn="1"/>
            </p:nvSpPr>
            <p:spPr>
              <a:xfrm>
                <a:off x="3657600" y="1021978"/>
                <a:ext cx="1828800" cy="264907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2" name="Rectangle 31">
                <a:extLst>
                  <a:ext uri="{FF2B5EF4-FFF2-40B4-BE49-F238E27FC236}">
                    <a16:creationId xmlns:a16="http://schemas.microsoft.com/office/drawing/2014/main" id="{1172E28E-95EF-B14D-8379-6CEC6338DC6C}"/>
                  </a:ext>
                </a:extLst>
              </p:cNvPr>
              <p:cNvSpPr/>
              <p:nvPr userDrawn="1"/>
            </p:nvSpPr>
            <p:spPr>
              <a:xfrm>
                <a:off x="1828800" y="0"/>
                <a:ext cx="1828800" cy="18999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31" name="Rectangle 30">
                <a:extLst>
                  <a:ext uri="{FF2B5EF4-FFF2-40B4-BE49-F238E27FC236}">
                    <a16:creationId xmlns:a16="http://schemas.microsoft.com/office/drawing/2014/main" id="{9FDBA8FD-EDF7-0E4F-B5AE-02FCA9554F68}"/>
                  </a:ext>
                </a:extLst>
              </p:cNvPr>
              <p:cNvSpPr/>
              <p:nvPr userDrawn="1"/>
            </p:nvSpPr>
            <p:spPr>
              <a:xfrm>
                <a:off x="1828800" y="3677920"/>
                <a:ext cx="1828800" cy="1465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sp>
            <p:nvSpPr>
              <p:cNvPr id="28" name="Rectangle 27">
                <a:extLst>
                  <a:ext uri="{FF2B5EF4-FFF2-40B4-BE49-F238E27FC236}">
                    <a16:creationId xmlns:a16="http://schemas.microsoft.com/office/drawing/2014/main" id="{8124155C-38AB-5A41-AB82-8432CA9B4E15}"/>
                  </a:ext>
                </a:extLst>
              </p:cNvPr>
              <p:cNvSpPr/>
              <p:nvPr userDrawn="1"/>
            </p:nvSpPr>
            <p:spPr>
              <a:xfrm>
                <a:off x="0" y="1797558"/>
                <a:ext cx="1828800" cy="334594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dirty="0">
                  <a:latin typeface="Girl Scout Display Light" panose="02020003000000000000" pitchFamily="18" charset="0"/>
                </a:endParaRPr>
              </a:p>
            </p:txBody>
          </p:sp>
          <p:pic>
            <p:nvPicPr>
              <p:cNvPr id="14" name="Graphic 13">
                <a:extLst>
                  <a:ext uri="{FF2B5EF4-FFF2-40B4-BE49-F238E27FC236}">
                    <a16:creationId xmlns:a16="http://schemas.microsoft.com/office/drawing/2014/main" id="{EC5C410D-EC5D-5C4F-A860-4AD7727BA7AC}"/>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001520" y="2048510"/>
                <a:ext cx="1463040" cy="1463040"/>
              </a:xfrm>
              <a:prstGeom prst="rect">
                <a:avLst/>
              </a:prstGeom>
            </p:spPr>
          </p:pic>
          <p:pic>
            <p:nvPicPr>
              <p:cNvPr id="16" name="Graphic 15">
                <a:extLst>
                  <a:ext uri="{FF2B5EF4-FFF2-40B4-BE49-F238E27FC236}">
                    <a16:creationId xmlns:a16="http://schemas.microsoft.com/office/drawing/2014/main" id="{CED2AE31-8055-3645-A116-7777A7C9C736}"/>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rot="5400000">
                <a:off x="7000212" y="2999548"/>
                <a:ext cx="2468880" cy="1485541"/>
              </a:xfrm>
              <a:prstGeom prst="rect">
                <a:avLst/>
              </a:prstGeom>
            </p:spPr>
          </p:pic>
          <p:pic>
            <p:nvPicPr>
              <p:cNvPr id="21" name="Graphic 20">
                <a:extLst>
                  <a:ext uri="{FF2B5EF4-FFF2-40B4-BE49-F238E27FC236}">
                    <a16:creationId xmlns:a16="http://schemas.microsoft.com/office/drawing/2014/main" id="{1406DA31-7E9D-D945-91E0-5D36CDF110F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b="12868"/>
              <a:stretch/>
            </p:blipFill>
            <p:spPr>
              <a:xfrm>
                <a:off x="3847792" y="3894605"/>
                <a:ext cx="1463040" cy="1274781"/>
              </a:xfrm>
              <a:prstGeom prst="rect">
                <a:avLst/>
              </a:prstGeom>
            </p:spPr>
          </p:pic>
          <p:pic>
            <p:nvPicPr>
              <p:cNvPr id="23" name="Graphic 22">
                <a:extLst>
                  <a:ext uri="{FF2B5EF4-FFF2-40B4-BE49-F238E27FC236}">
                    <a16:creationId xmlns:a16="http://schemas.microsoft.com/office/drawing/2014/main" id="{312AEE8A-A931-D341-B0B1-CC0E6DE8CB24}"/>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90500" y="257175"/>
                <a:ext cx="1463457" cy="1371600"/>
              </a:xfrm>
              <a:prstGeom prst="rect">
                <a:avLst/>
              </a:prstGeom>
            </p:spPr>
          </p:pic>
          <p:pic>
            <p:nvPicPr>
              <p:cNvPr id="25" name="Graphic 24">
                <a:extLst>
                  <a:ext uri="{FF2B5EF4-FFF2-40B4-BE49-F238E27FC236}">
                    <a16:creationId xmlns:a16="http://schemas.microsoft.com/office/drawing/2014/main" id="{40A5C2CE-58A2-944B-AF28-82DA25D8ED1E}"/>
                  </a:ext>
                </a:extLst>
              </p:cNvPr>
              <p:cNvPicPr>
                <a:picLocks noChangeAspect="1"/>
              </p:cNvPicPr>
              <p:nvPr userDrawn="1"/>
            </p:nvPicPr>
            <p:blipFill rotWithShape="1">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rcRect t="32991"/>
              <a:stretch/>
            </p:blipFill>
            <p:spPr>
              <a:xfrm>
                <a:off x="3873156" y="0"/>
                <a:ext cx="1371600" cy="781816"/>
              </a:xfrm>
              <a:prstGeom prst="rect">
                <a:avLst/>
              </a:prstGeom>
            </p:spPr>
          </p:pic>
          <p:pic>
            <p:nvPicPr>
              <p:cNvPr id="39" name="Graphic 38">
                <a:extLst>
                  <a:ext uri="{FF2B5EF4-FFF2-40B4-BE49-F238E27FC236}">
                    <a16:creationId xmlns:a16="http://schemas.microsoft.com/office/drawing/2014/main" id="{FAFFD8BF-AA07-D743-BFD3-30596632DB73}"/>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665694" y="1231527"/>
                <a:ext cx="1463457" cy="1371600"/>
              </a:xfrm>
              <a:prstGeom prst="rect">
                <a:avLst/>
              </a:prstGeom>
            </p:spPr>
          </p:pic>
        </p:grpSp>
        <p:grpSp>
          <p:nvGrpSpPr>
            <p:cNvPr id="5" name="Group 4">
              <a:extLst>
                <a:ext uri="{FF2B5EF4-FFF2-40B4-BE49-F238E27FC236}">
                  <a16:creationId xmlns:a16="http://schemas.microsoft.com/office/drawing/2014/main" id="{68CFC120-6EA1-2649-8297-9007F88A2103}"/>
                </a:ext>
              </a:extLst>
            </p:cNvPr>
            <p:cNvGrpSpPr/>
            <p:nvPr userDrawn="1"/>
          </p:nvGrpSpPr>
          <p:grpSpPr>
            <a:xfrm>
              <a:off x="2028039" y="-1"/>
              <a:ext cx="1371600" cy="1623845"/>
              <a:chOff x="2028039" y="-1"/>
              <a:chExt cx="1371600" cy="1623845"/>
            </a:xfrm>
            <a:solidFill>
              <a:schemeClr val="bg1"/>
            </a:solidFill>
          </p:grpSpPr>
          <p:pic>
            <p:nvPicPr>
              <p:cNvPr id="20" name="Graphic 19">
                <a:extLst>
                  <a:ext uri="{FF2B5EF4-FFF2-40B4-BE49-F238E27FC236}">
                    <a16:creationId xmlns:a16="http://schemas.microsoft.com/office/drawing/2014/main" id="{9892663E-6616-FA4B-AD74-C1EC2F2941C3}"/>
                  </a:ext>
                </a:extLst>
              </p:cNvPr>
              <p:cNvPicPr>
                <a:picLocks noChangeAspect="1"/>
              </p:cNvPicPr>
              <p:nvPr userDrawn="1"/>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2028039" y="252244"/>
                <a:ext cx="1371600" cy="1371600"/>
              </a:xfrm>
              <a:prstGeom prst="rect">
                <a:avLst/>
              </a:prstGeom>
            </p:spPr>
          </p:pic>
          <p:pic>
            <p:nvPicPr>
              <p:cNvPr id="34" name="Graphic 33">
                <a:extLst>
                  <a:ext uri="{FF2B5EF4-FFF2-40B4-BE49-F238E27FC236}">
                    <a16:creationId xmlns:a16="http://schemas.microsoft.com/office/drawing/2014/main" id="{FB3F5AD5-1EAA-B544-AAF4-A457EBE7F4E9}"/>
                  </a:ext>
                </a:extLst>
              </p:cNvPr>
              <p:cNvPicPr>
                <a:picLocks noChangeAspect="1"/>
              </p:cNvPicPr>
              <p:nvPr userDrawn="1"/>
            </p:nvPicPr>
            <p:blipFill rotWithShape="1">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rcRect t="29166"/>
              <a:stretch/>
            </p:blipFill>
            <p:spPr>
              <a:xfrm>
                <a:off x="2028039" y="-1"/>
                <a:ext cx="1371600" cy="971551"/>
              </a:xfrm>
              <a:prstGeom prst="rect">
                <a:avLst/>
              </a:prstGeom>
            </p:spPr>
          </p:pic>
        </p:grpSp>
        <p:pic>
          <p:nvPicPr>
            <p:cNvPr id="10" name="Graphic 9">
              <a:extLst>
                <a:ext uri="{FF2B5EF4-FFF2-40B4-BE49-F238E27FC236}">
                  <a16:creationId xmlns:a16="http://schemas.microsoft.com/office/drawing/2014/main" id="{745338A2-B54B-5A42-8D66-BAA5C604FD75}"/>
                </a:ext>
              </a:extLst>
            </p:cNvPr>
            <p:cNvPicPr>
              <a:picLocks noChangeAspect="1"/>
            </p:cNvPicPr>
            <p:nvPr userDrawn="1"/>
          </p:nvPicPr>
          <p:blipFill rotWithShape="1">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rcRect b="17445"/>
            <a:stretch/>
          </p:blipFill>
          <p:spPr>
            <a:xfrm>
              <a:off x="2032000" y="3858261"/>
              <a:ext cx="1371600" cy="1285240"/>
            </a:xfrm>
            <a:prstGeom prst="rect">
              <a:avLst/>
            </a:prstGeom>
          </p:spPr>
        </p:pic>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pic>
          <p:nvPicPr>
            <p:cNvPr id="11" name="Graphic 10">
              <a:extLst>
                <a:ext uri="{FF2B5EF4-FFF2-40B4-BE49-F238E27FC236}">
                  <a16:creationId xmlns:a16="http://schemas.microsoft.com/office/drawing/2014/main" id="{96BE909F-626F-FD4B-927A-E7D4CE504C4D}"/>
                </a:ext>
              </a:extLst>
            </p:cNvPr>
            <p:cNvPicPr>
              <a:picLocks noChangeAspect="1"/>
            </p:cNvPicPr>
            <p:nvPr userDrawn="1"/>
          </p:nvPicPr>
          <p:blipFill rotWithShape="1">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rcRect t="43015"/>
            <a:stretch/>
          </p:blipFill>
          <p:spPr>
            <a:xfrm>
              <a:off x="5657850" y="-1"/>
              <a:ext cx="1463040" cy="833717"/>
            </a:xfrm>
            <a:prstGeom prst="rect">
              <a:avLst/>
            </a:prstGeom>
          </p:spPr>
        </p:pic>
        <p:pic>
          <p:nvPicPr>
            <p:cNvPr id="13" name="Graphic 12">
              <a:extLst>
                <a:ext uri="{FF2B5EF4-FFF2-40B4-BE49-F238E27FC236}">
                  <a16:creationId xmlns:a16="http://schemas.microsoft.com/office/drawing/2014/main" id="{87CE0E31-BF9C-6A4E-84FB-D36455475D09}"/>
                </a:ext>
              </a:extLst>
            </p:cNvPr>
            <p:cNvPicPr>
              <a:picLocks noChangeAspect="1"/>
            </p:cNvPicPr>
            <p:nvPr userDrawn="1"/>
          </p:nvPicPr>
          <p:blipFill rotWithShape="1">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t="-1" b="-1786"/>
            <a:stretch/>
          </p:blipFill>
          <p:spPr>
            <a:xfrm>
              <a:off x="5674603" y="3037915"/>
              <a:ext cx="1463040" cy="2024903"/>
            </a:xfrm>
            <a:prstGeom prst="rect">
              <a:avLst/>
            </a:prstGeom>
          </p:spPr>
        </p:pic>
        <p:pic>
          <p:nvPicPr>
            <p:cNvPr id="18" name="Graphic 17">
              <a:extLst>
                <a:ext uri="{FF2B5EF4-FFF2-40B4-BE49-F238E27FC236}">
                  <a16:creationId xmlns:a16="http://schemas.microsoft.com/office/drawing/2014/main" id="{A84D1A41-F731-0E48-B81A-C0F49A106805}"/>
                </a:ext>
              </a:extLst>
            </p:cNvPr>
            <p:cNvPicPr>
              <a:picLocks noChangeAspect="1"/>
            </p:cNvPicPr>
            <p:nvPr userDrawn="1"/>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rot="5400000">
              <a:off x="3488337" y="1683466"/>
              <a:ext cx="2194560" cy="1382570"/>
            </a:xfrm>
            <a:prstGeom prst="rect">
              <a:avLst/>
            </a:prstGeom>
          </p:spPr>
        </p:pic>
        <p:pic>
          <p:nvPicPr>
            <p:cNvPr id="22" name="Graphic 21">
              <a:extLst>
                <a:ext uri="{FF2B5EF4-FFF2-40B4-BE49-F238E27FC236}">
                  <a16:creationId xmlns:a16="http://schemas.microsoft.com/office/drawing/2014/main" id="{0F8C1358-1F36-9C41-91AD-F8BF27212148}"/>
                </a:ext>
              </a:extLst>
            </p:cNvPr>
            <p:cNvPicPr>
              <a:picLocks noChangeAspect="1"/>
            </p:cNvPicPr>
            <p:nvPr userDrawn="1"/>
          </p:nvPicPr>
          <p:blipFill>
            <a:blip r:embed="rId22" cstate="screen">
              <a:extLst>
                <a:ext uri="{28A0092B-C50C-407E-A947-70E740481C1C}">
                  <a14:useLocalDpi xmlns:a14="http://schemas.microsoft.com/office/drawing/2010/main"/>
                </a:ext>
                <a:ext uri="{96DAC541-7B7A-43D3-8B79-37D633B846F1}">
                  <asvg:svgBlip xmlns:asvg="http://schemas.microsoft.com/office/drawing/2016/SVG/main" r:embed="rId23"/>
                </a:ext>
              </a:extLst>
            </a:blip>
            <a:stretch>
              <a:fillRect/>
            </a:stretch>
          </p:blipFill>
          <p:spPr>
            <a:xfrm rot="1800000">
              <a:off x="7406640" y="510844"/>
              <a:ext cx="1645920" cy="1645920"/>
            </a:xfrm>
            <a:prstGeom prst="rect">
              <a:avLst/>
            </a:prstGeom>
          </p:spPr>
        </p:pic>
        <p:pic>
          <p:nvPicPr>
            <p:cNvPr id="26" name="Graphic 25">
              <a:extLst>
                <a:ext uri="{FF2B5EF4-FFF2-40B4-BE49-F238E27FC236}">
                  <a16:creationId xmlns:a16="http://schemas.microsoft.com/office/drawing/2014/main" id="{331F82FB-1304-304B-9258-1B3723E89F0F}"/>
                </a:ext>
              </a:extLst>
            </p:cNvPr>
            <p:cNvPicPr>
              <a:picLocks noChangeAspect="1"/>
            </p:cNvPicPr>
            <p:nvPr userDrawn="1"/>
          </p:nvPicPr>
          <p:blipFill rotWithShape="1">
            <a:blip r:embed="rId24" cstate="email">
              <a:extLst>
                <a:ext uri="{28A0092B-C50C-407E-A947-70E740481C1C}">
                  <a14:useLocalDpi xmlns:a14="http://schemas.microsoft.com/office/drawing/2010/main"/>
                </a:ext>
                <a:ext uri="{96DAC541-7B7A-43D3-8B79-37D633B846F1}">
                  <asvg:svgBlip xmlns:asvg="http://schemas.microsoft.com/office/drawing/2016/SVG/main" r:embed="rId25"/>
                </a:ext>
              </a:extLst>
            </a:blip>
            <a:srcRect t="92371"/>
            <a:stretch/>
          </p:blipFill>
          <p:spPr>
            <a:xfrm>
              <a:off x="7492701" y="0"/>
              <a:ext cx="1463040" cy="139512"/>
            </a:xfrm>
            <a:prstGeom prst="rect">
              <a:avLst/>
            </a:prstGeom>
          </p:spPr>
        </p:pic>
        <p:grpSp>
          <p:nvGrpSpPr>
            <p:cNvPr id="4" name="Group 3">
              <a:extLst>
                <a:ext uri="{FF2B5EF4-FFF2-40B4-BE49-F238E27FC236}">
                  <a16:creationId xmlns:a16="http://schemas.microsoft.com/office/drawing/2014/main" id="{96C39119-C4FC-3947-8A78-A189D52CE249}"/>
                </a:ext>
              </a:extLst>
            </p:cNvPr>
            <p:cNvGrpSpPr/>
            <p:nvPr userDrawn="1"/>
          </p:nvGrpSpPr>
          <p:grpSpPr>
            <a:xfrm>
              <a:off x="190500" y="2075841"/>
              <a:ext cx="1473709" cy="2718803"/>
              <a:chOff x="342900" y="2045970"/>
              <a:chExt cx="1103160" cy="2238704"/>
            </a:xfrm>
          </p:grpSpPr>
          <p:pic>
            <p:nvPicPr>
              <p:cNvPr id="17" name="Graphic 16">
                <a:extLst>
                  <a:ext uri="{FF2B5EF4-FFF2-40B4-BE49-F238E27FC236}">
                    <a16:creationId xmlns:a16="http://schemas.microsoft.com/office/drawing/2014/main" id="{83C807DD-FEFF-FE4D-AA1E-3E71698F6338}"/>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045970"/>
                <a:ext cx="1103159" cy="1371600"/>
              </a:xfrm>
              <a:prstGeom prst="rect">
                <a:avLst/>
              </a:prstGeom>
            </p:spPr>
          </p:pic>
          <p:pic>
            <p:nvPicPr>
              <p:cNvPr id="29" name="Graphic 28">
                <a:extLst>
                  <a:ext uri="{FF2B5EF4-FFF2-40B4-BE49-F238E27FC236}">
                    <a16:creationId xmlns:a16="http://schemas.microsoft.com/office/drawing/2014/main" id="{FBC6ED45-63F6-7548-99A9-8E6F7C2F4901}"/>
                  </a:ext>
                </a:extLst>
              </p:cNvPr>
              <p:cNvPicPr>
                <a:picLocks noChangeAspect="1"/>
              </p:cNvPicPr>
              <p:nvPr userDrawn="1"/>
            </p:nvPicPr>
            <p:blipFill>
              <a:blip r:embed="rId26" cstate="screen">
                <a:extLst>
                  <a:ext uri="{28A0092B-C50C-407E-A947-70E740481C1C}">
                    <a14:useLocalDpi xmlns:a14="http://schemas.microsoft.com/office/drawing/2010/main"/>
                  </a:ext>
                  <a:ext uri="{96DAC541-7B7A-43D3-8B79-37D633B846F1}">
                    <asvg:svgBlip xmlns:asvg="http://schemas.microsoft.com/office/drawing/2016/SVG/main" r:embed="rId27"/>
                  </a:ext>
                </a:extLst>
              </a:blip>
              <a:stretch>
                <a:fillRect/>
              </a:stretch>
            </p:blipFill>
            <p:spPr>
              <a:xfrm>
                <a:off x="342900" y="2913074"/>
                <a:ext cx="1103160" cy="1371600"/>
              </a:xfrm>
              <a:prstGeom prst="rect">
                <a:avLst/>
              </a:prstGeom>
            </p:spPr>
          </p:pic>
        </p:grpSp>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17387207"/>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3E1B830-0FB9-A143-A052-25DB9F60EBF1}"/>
              </a:ext>
            </a:extLst>
          </p:cNvPr>
          <p:cNvSpPr/>
          <p:nvPr userDrawn="1"/>
        </p:nvSpPr>
        <p:spPr>
          <a:xfrm>
            <a:off x="0" y="-4612"/>
            <a:ext cx="3038453" cy="51594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243253675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Blank Slide | Girl Scout Green">
    <p:bg>
      <p:bgPr>
        <a:solidFill>
          <a:schemeClr val="accent3"/>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C37FA42-A89B-5648-8F72-21F24879C50D}"/>
              </a:ext>
            </a:extLst>
          </p:cNvPr>
          <p:cNvGrpSpPr/>
          <p:nvPr userDrawn="1"/>
        </p:nvGrpSpPr>
        <p:grpSpPr>
          <a:xfrm>
            <a:off x="0" y="4956265"/>
            <a:ext cx="9144000" cy="191143"/>
            <a:chOff x="0" y="4956265"/>
            <a:chExt cx="9144000" cy="191143"/>
          </a:xfrm>
        </p:grpSpPr>
        <p:sp>
          <p:nvSpPr>
            <p:cNvPr id="11" name="Rectangle 10">
              <a:extLst>
                <a:ext uri="{FF2B5EF4-FFF2-40B4-BE49-F238E27FC236}">
                  <a16:creationId xmlns:a16="http://schemas.microsoft.com/office/drawing/2014/main" id="{2A329209-52CF-5D4A-83BE-563F5D865DE1}"/>
                </a:ext>
              </a:extLst>
            </p:cNvPr>
            <p:cNvSpPr>
              <a:spLocks noChangeAspect="1"/>
            </p:cNvSpPr>
            <p:nvPr userDrawn="1"/>
          </p:nvSpPr>
          <p:spPr>
            <a:xfrm>
              <a:off x="8291462" y="4956265"/>
              <a:ext cx="191143"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4" name="Rectangle 13">
              <a:extLst>
                <a:ext uri="{FF2B5EF4-FFF2-40B4-BE49-F238E27FC236}">
                  <a16:creationId xmlns:a16="http://schemas.microsoft.com/office/drawing/2014/main" id="{B8875B62-E8EE-2140-AD4A-009F303761C5}"/>
                </a:ext>
              </a:extLst>
            </p:cNvPr>
            <p:cNvSpPr>
              <a:spLocks noChangeAspect="1"/>
            </p:cNvSpPr>
            <p:nvPr userDrawn="1"/>
          </p:nvSpPr>
          <p:spPr>
            <a:xfrm>
              <a:off x="8482604" y="4956265"/>
              <a:ext cx="191143" cy="19114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5" name="Rectangle 14">
              <a:extLst>
                <a:ext uri="{FF2B5EF4-FFF2-40B4-BE49-F238E27FC236}">
                  <a16:creationId xmlns:a16="http://schemas.microsoft.com/office/drawing/2014/main" id="{1A856345-6C9A-EB47-A26A-1341CAC7BAAB}"/>
                </a:ext>
              </a:extLst>
            </p:cNvPr>
            <p:cNvSpPr>
              <a:spLocks noChangeAspect="1"/>
            </p:cNvSpPr>
            <p:nvPr userDrawn="1"/>
          </p:nvSpPr>
          <p:spPr>
            <a:xfrm>
              <a:off x="8673746" y="4956265"/>
              <a:ext cx="470254"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6" name="Rectangle 15">
              <a:extLst>
                <a:ext uri="{FF2B5EF4-FFF2-40B4-BE49-F238E27FC236}">
                  <a16:creationId xmlns:a16="http://schemas.microsoft.com/office/drawing/2014/main" id="{EE3EFDC8-B491-4A41-9D85-71040528A1A7}"/>
                </a:ext>
              </a:extLst>
            </p:cNvPr>
            <p:cNvSpPr>
              <a:spLocks noChangeAspect="1"/>
            </p:cNvSpPr>
            <p:nvPr userDrawn="1"/>
          </p:nvSpPr>
          <p:spPr>
            <a:xfrm>
              <a:off x="0" y="4956265"/>
              <a:ext cx="8119809" cy="1911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17" name="Rectangle 16">
              <a:extLst>
                <a:ext uri="{FF2B5EF4-FFF2-40B4-BE49-F238E27FC236}">
                  <a16:creationId xmlns:a16="http://schemas.microsoft.com/office/drawing/2014/main" id="{8E78084D-1213-E04F-9B67-56B7A28A8649}"/>
                </a:ext>
              </a:extLst>
            </p:cNvPr>
            <p:cNvSpPr>
              <a:spLocks noChangeAspect="1"/>
            </p:cNvSpPr>
            <p:nvPr userDrawn="1"/>
          </p:nvSpPr>
          <p:spPr>
            <a:xfrm>
              <a:off x="8101073" y="4956265"/>
              <a:ext cx="191143" cy="1911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pic>
          <p:nvPicPr>
            <p:cNvPr id="18" name="Graphic 17">
              <a:extLst>
                <a:ext uri="{FF2B5EF4-FFF2-40B4-BE49-F238E27FC236}">
                  <a16:creationId xmlns:a16="http://schemas.microsoft.com/office/drawing/2014/main" id="{199CEFC8-C2C1-5E40-B13B-35DDB0481AB6}"/>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503637" y="4981114"/>
              <a:ext cx="146304" cy="146304"/>
            </a:xfrm>
            <a:prstGeom prst="rect">
              <a:avLst/>
            </a:prstGeom>
          </p:spPr>
        </p:pic>
        <p:pic>
          <p:nvPicPr>
            <p:cNvPr id="19" name="Graphic 18">
              <a:extLst>
                <a:ext uri="{FF2B5EF4-FFF2-40B4-BE49-F238E27FC236}">
                  <a16:creationId xmlns:a16="http://schemas.microsoft.com/office/drawing/2014/main" id="{8B1D9C3A-7FED-9A4E-9049-C223F4A5210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317203" y="4982552"/>
              <a:ext cx="137160" cy="137160"/>
            </a:xfrm>
            <a:prstGeom prst="rect">
              <a:avLst/>
            </a:prstGeom>
          </p:spPr>
        </p:pic>
        <p:pic>
          <p:nvPicPr>
            <p:cNvPr id="20" name="Graphic 19">
              <a:extLst>
                <a:ext uri="{FF2B5EF4-FFF2-40B4-BE49-F238E27FC236}">
                  <a16:creationId xmlns:a16="http://schemas.microsoft.com/office/drawing/2014/main" id="{87CF2EA6-3030-224A-A254-12B2D85CBAF1}"/>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8140048" y="4983256"/>
              <a:ext cx="100871" cy="137160"/>
            </a:xfrm>
            <a:prstGeom prst="rect">
              <a:avLst/>
            </a:prstGeom>
          </p:spPr>
        </p:pic>
      </p:gr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9" name="Text Placeholder 46">
            <a:extLst>
              <a:ext uri="{FF2B5EF4-FFF2-40B4-BE49-F238E27FC236}">
                <a16:creationId xmlns:a16="http://schemas.microsoft.com/office/drawing/2014/main" id="{2FECDA4E-ED8D-3841-8294-8023874554C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bg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08199022"/>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5D3A6E2-ED17-E54E-AB98-E6C37A95665D}"/>
              </a:ext>
            </a:extLst>
          </p:cNvPr>
          <p:cNvSpPr/>
          <p:nvPr userDrawn="1"/>
        </p:nvSpPr>
        <p:spPr>
          <a:xfrm>
            <a:off x="0" y="-4612"/>
            <a:ext cx="3038453" cy="51594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155449599"/>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7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AABA011-B644-C24B-891A-02E1B5DBA9A8}"/>
              </a:ext>
            </a:extLst>
          </p:cNvPr>
          <p:cNvSpPr/>
          <p:nvPr userDrawn="1"/>
        </p:nvSpPr>
        <p:spPr>
          <a:xfrm>
            <a:off x="0" y="-4612"/>
            <a:ext cx="3038453" cy="515940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bg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2745424"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1600" b="0" i="0" smtClean="0">
                <a:solidFill>
                  <a:schemeClr val="bg1"/>
                </a:solidFill>
                <a:effectLst/>
                <a:latin typeface="Girl Scout Text Book" panose="02020003000000000000" pitchFamily="18" charset="0"/>
              </a:defRPr>
            </a:lvl1pPr>
          </a:lstStyle>
          <a:p>
            <a:r>
              <a:rPr lang="en-US" dirty="0"/>
              <a:t>Type here to enter text. 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error sit </a:t>
            </a:r>
            <a:r>
              <a:rPr lang="en-US" dirty="0" err="1"/>
              <a:t>voluptatem</a:t>
            </a:r>
            <a:r>
              <a:rPr lang="en-US" dirty="0"/>
              <a:t> </a:t>
            </a:r>
            <a:r>
              <a:rPr lang="en-US" dirty="0" err="1"/>
              <a:t>accusa</a:t>
            </a:r>
            <a:r>
              <a:rPr lang="en-US" dirty="0"/>
              <a:t> </a:t>
            </a:r>
            <a:r>
              <a:rPr lang="en-US" dirty="0" err="1"/>
              <a:t>utium</a:t>
            </a:r>
            <a:r>
              <a:rPr lang="en-US" dirty="0"/>
              <a:t> </a:t>
            </a:r>
            <a:r>
              <a:rPr lang="en-US" dirty="0" err="1"/>
              <a:t>doloremque</a:t>
            </a:r>
            <a:r>
              <a:rPr lang="en-US" dirty="0"/>
              <a:t>.</a:t>
            </a:r>
          </a:p>
        </p:txBody>
      </p:sp>
    </p:spTree>
    <p:extLst>
      <p:ext uri="{BB962C8B-B14F-4D97-AF65-F5344CB8AC3E}">
        <p14:creationId xmlns:p14="http://schemas.microsoft.com/office/powerpoint/2010/main" val="4185020337"/>
      </p:ext>
    </p:extLst>
  </p:cSld>
  <p:clrMapOvr>
    <a:masterClrMapping/>
  </p:clrMapOvr>
  <p:transition>
    <p:fad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6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196850"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42840691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Split Statement Slide w/ Image - Barrel Frame">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4B68434B-9B42-6642-ADD8-D7D18E6B87CE}"/>
              </a:ext>
            </a:extLst>
          </p:cNvPr>
          <p:cNvSpPr>
            <a:spLocks noGrp="1"/>
          </p:cNvSpPr>
          <p:nvPr>
            <p:ph type="pic" sz="quarter" idx="21" hasCustomPrompt="1"/>
          </p:nvPr>
        </p:nvSpPr>
        <p:spPr>
          <a:xfrm>
            <a:off x="261448"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19729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83576"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4726978"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4752804"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185927"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41341165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4" name="Picture Placeholder 10">
            <a:extLst>
              <a:ext uri="{FF2B5EF4-FFF2-40B4-BE49-F238E27FC236}">
                <a16:creationId xmlns:a16="http://schemas.microsoft.com/office/drawing/2014/main" id="{0C0EDCDE-0771-9C4C-89F1-8D32A7CE41C0}"/>
              </a:ext>
            </a:extLst>
          </p:cNvPr>
          <p:cNvSpPr>
            <a:spLocks noGrp="1"/>
          </p:cNvSpPr>
          <p:nvPr>
            <p:ph type="pic" sz="quarter" idx="21" hasCustomPrompt="1"/>
          </p:nvPr>
        </p:nvSpPr>
        <p:spPr>
          <a:xfrm>
            <a:off x="4760319" y="459486"/>
            <a:ext cx="4222750" cy="4224528"/>
          </a:xfrm>
          <a:custGeom>
            <a:avLst/>
            <a:gdLst>
              <a:gd name="connsiteX0" fmla="*/ 759325 w 4222750"/>
              <a:gd name="connsiteY0" fmla="*/ 0 h 4781525"/>
              <a:gd name="connsiteX1" fmla="*/ 1110602 w 4222750"/>
              <a:gd name="connsiteY1" fmla="*/ 0 h 4781525"/>
              <a:gd name="connsiteX2" fmla="*/ 3183587 w 4222750"/>
              <a:gd name="connsiteY2" fmla="*/ 0 h 4781525"/>
              <a:gd name="connsiteX3" fmla="*/ 3384550 w 4222750"/>
              <a:gd name="connsiteY3" fmla="*/ 0 h 4781525"/>
              <a:gd name="connsiteX4" fmla="*/ 3462912 w 4222750"/>
              <a:gd name="connsiteY4" fmla="*/ 0 h 4781525"/>
              <a:gd name="connsiteX5" fmla="*/ 4222750 w 4222750"/>
              <a:gd name="connsiteY5" fmla="*/ 2395380 h 4781525"/>
              <a:gd name="connsiteX6" fmla="*/ 3463425 w 4222750"/>
              <a:gd name="connsiteY6" fmla="*/ 4781525 h 4781525"/>
              <a:gd name="connsiteX7" fmla="*/ 3384550 w 4222750"/>
              <a:gd name="connsiteY7" fmla="*/ 4781525 h 4781525"/>
              <a:gd name="connsiteX8" fmla="*/ 3183587 w 4222750"/>
              <a:gd name="connsiteY8" fmla="*/ 4781525 h 4781525"/>
              <a:gd name="connsiteX9" fmla="*/ 1110602 w 4222750"/>
              <a:gd name="connsiteY9" fmla="*/ 4781525 h 4781525"/>
              <a:gd name="connsiteX10" fmla="*/ 927100 w 4222750"/>
              <a:gd name="connsiteY10" fmla="*/ 4781525 h 4781525"/>
              <a:gd name="connsiteX11" fmla="*/ 759838 w 4222750"/>
              <a:gd name="connsiteY11" fmla="*/ 4781525 h 4781525"/>
              <a:gd name="connsiteX12" fmla="*/ 0 w 4222750"/>
              <a:gd name="connsiteY12" fmla="*/ 2390762 h 4781525"/>
              <a:gd name="connsiteX13" fmla="*/ 759325 w 4222750"/>
              <a:gd name="connsiteY13" fmla="*/ 0 h 478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222750" h="4781525">
                <a:moveTo>
                  <a:pt x="759325" y="0"/>
                </a:moveTo>
                <a:lnTo>
                  <a:pt x="1110602" y="0"/>
                </a:lnTo>
                <a:lnTo>
                  <a:pt x="3183587" y="0"/>
                </a:lnTo>
                <a:lnTo>
                  <a:pt x="3384550" y="0"/>
                </a:lnTo>
                <a:lnTo>
                  <a:pt x="3462912" y="0"/>
                </a:lnTo>
                <a:cubicBezTo>
                  <a:pt x="3462912" y="0"/>
                  <a:pt x="4222750" y="654638"/>
                  <a:pt x="4222750" y="2395380"/>
                </a:cubicBezTo>
                <a:cubicBezTo>
                  <a:pt x="4222750" y="4132530"/>
                  <a:pt x="3463425" y="4781525"/>
                  <a:pt x="3463425" y="4781525"/>
                </a:cubicBezTo>
                <a:lnTo>
                  <a:pt x="3384550" y="4781525"/>
                </a:lnTo>
                <a:lnTo>
                  <a:pt x="3183587" y="4781525"/>
                </a:lnTo>
                <a:lnTo>
                  <a:pt x="1110602" y="4781525"/>
                </a:lnTo>
                <a:lnTo>
                  <a:pt x="927100" y="4781525"/>
                </a:lnTo>
                <a:lnTo>
                  <a:pt x="759838" y="4781525"/>
                </a:lnTo>
                <a:cubicBezTo>
                  <a:pt x="759838" y="4781525"/>
                  <a:pt x="0" y="4128426"/>
                  <a:pt x="0" y="2390762"/>
                </a:cubicBezTo>
                <a:cubicBezTo>
                  <a:pt x="0" y="653099"/>
                  <a:pt x="759325" y="0"/>
                  <a:pt x="759325" y="0"/>
                </a:cubicBezTo>
                <a:close/>
              </a:path>
            </a:pathLst>
          </a:custGeom>
          <a:solidFill>
            <a:schemeClr val="bg2">
              <a:lumMod val="20000"/>
              <a:lumOff val="80000"/>
            </a:schemeClr>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88584642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4_Split Statement Slide w/ Image - Barrel Fram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90100"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90500"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solidFill>
                  <a:schemeClr val="bg1"/>
                </a:solidFill>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2" name="Picture Placeholder 9">
            <a:extLst>
              <a:ext uri="{FF2B5EF4-FFF2-40B4-BE49-F238E27FC236}">
                <a16:creationId xmlns:a16="http://schemas.microsoft.com/office/drawing/2014/main" id="{384F3178-FCBE-6F4E-84FF-74DECC576702}"/>
              </a:ext>
            </a:extLst>
          </p:cNvPr>
          <p:cNvSpPr>
            <a:spLocks noGrp="1"/>
          </p:cNvSpPr>
          <p:nvPr>
            <p:ph type="pic" sz="quarter" idx="21" hasCustomPrompt="1"/>
          </p:nvPr>
        </p:nvSpPr>
        <p:spPr>
          <a:xfrm>
            <a:off x="4821845" y="459486"/>
            <a:ext cx="4088130" cy="4224528"/>
          </a:xfrm>
          <a:custGeom>
            <a:avLst/>
            <a:gdLst>
              <a:gd name="connsiteX0" fmla="*/ 116806 w 4230026"/>
              <a:gd name="connsiteY0" fmla="*/ 0 h 4800600"/>
              <a:gd name="connsiteX1" fmla="*/ 4113220 w 4230026"/>
              <a:gd name="connsiteY1" fmla="*/ 0 h 4800600"/>
              <a:gd name="connsiteX2" fmla="*/ 4230026 w 4230026"/>
              <a:gd name="connsiteY2" fmla="*/ 116549 h 4800600"/>
              <a:gd name="connsiteX3" fmla="*/ 4230026 w 4230026"/>
              <a:gd name="connsiteY3" fmla="*/ 1070575 h 4800600"/>
              <a:gd name="connsiteX4" fmla="*/ 4230026 w 4230026"/>
              <a:gd name="connsiteY4" fmla="*/ 1528767 h 4800600"/>
              <a:gd name="connsiteX5" fmla="*/ 4230026 w 4230026"/>
              <a:gd name="connsiteY5" fmla="*/ 3241096 h 4800600"/>
              <a:gd name="connsiteX6" fmla="*/ 4181591 w 4230026"/>
              <a:gd name="connsiteY6" fmla="*/ 3335743 h 4800600"/>
              <a:gd name="connsiteX7" fmla="*/ 2183385 w 4230026"/>
              <a:gd name="connsiteY7" fmla="*/ 4778477 h 4800600"/>
              <a:gd name="connsiteX8" fmla="*/ 2046642 w 4230026"/>
              <a:gd name="connsiteY8" fmla="*/ 4778477 h 4800600"/>
              <a:gd name="connsiteX9" fmla="*/ 48435 w 4230026"/>
              <a:gd name="connsiteY9" fmla="*/ 3335743 h 4800600"/>
              <a:gd name="connsiteX10" fmla="*/ 0 w 4230026"/>
              <a:gd name="connsiteY10" fmla="*/ 3241096 h 4800600"/>
              <a:gd name="connsiteX11" fmla="*/ 0 w 4230026"/>
              <a:gd name="connsiteY11" fmla="*/ 1528767 h 4800600"/>
              <a:gd name="connsiteX12" fmla="*/ 0 w 4230026"/>
              <a:gd name="connsiteY12" fmla="*/ 1070575 h 4800600"/>
              <a:gd name="connsiteX13" fmla="*/ 0 w 4230026"/>
              <a:gd name="connsiteY13" fmla="*/ 116549 h 4800600"/>
              <a:gd name="connsiteX14" fmla="*/ 116806 w 4230026"/>
              <a:gd name="connsiteY14" fmla="*/ 0 h 4800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30026" h="4800600">
                <a:moveTo>
                  <a:pt x="116806" y="0"/>
                </a:moveTo>
                <a:lnTo>
                  <a:pt x="4113220" y="0"/>
                </a:lnTo>
                <a:cubicBezTo>
                  <a:pt x="4177632" y="31"/>
                  <a:pt x="4229868" y="52157"/>
                  <a:pt x="4230026" y="116549"/>
                </a:cubicBezTo>
                <a:lnTo>
                  <a:pt x="4230026" y="1070575"/>
                </a:lnTo>
                <a:lnTo>
                  <a:pt x="4230026" y="1528767"/>
                </a:lnTo>
                <a:lnTo>
                  <a:pt x="4230026" y="3241096"/>
                </a:lnTo>
                <a:cubicBezTo>
                  <a:pt x="4230026" y="3278589"/>
                  <a:pt x="4212004" y="3313801"/>
                  <a:pt x="4181591" y="3335743"/>
                </a:cubicBezTo>
                <a:lnTo>
                  <a:pt x="2183385" y="4778477"/>
                </a:lnTo>
                <a:cubicBezTo>
                  <a:pt x="2142576" y="4807975"/>
                  <a:pt x="2087450" y="4807975"/>
                  <a:pt x="2046642" y="4778477"/>
                </a:cubicBezTo>
                <a:lnTo>
                  <a:pt x="48435" y="3335743"/>
                </a:lnTo>
                <a:cubicBezTo>
                  <a:pt x="18021" y="3313801"/>
                  <a:pt x="1" y="3278589"/>
                  <a:pt x="0" y="3241096"/>
                </a:cubicBezTo>
                <a:lnTo>
                  <a:pt x="0" y="1528767"/>
                </a:lnTo>
                <a:lnTo>
                  <a:pt x="0" y="1070575"/>
                </a:lnTo>
                <a:lnTo>
                  <a:pt x="0" y="116549"/>
                </a:lnTo>
                <a:cubicBezTo>
                  <a:pt x="156" y="52157"/>
                  <a:pt x="52394" y="31"/>
                  <a:pt x="116806"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3102527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5_Split Statement Slide w/ Image - Barrel Frame">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620938-F65E-1248-9491-2B0C43FD3327}"/>
              </a:ext>
            </a:extLst>
          </p:cNvPr>
          <p:cNvSpPr/>
          <p:nvPr userDrawn="1"/>
        </p:nvSpPr>
        <p:spPr>
          <a:xfrm>
            <a:off x="4573191" y="0"/>
            <a:ext cx="4572000" cy="514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Text Book" panose="02020003000000000000" pitchFamily="18" charset="0"/>
            </a:endParaRPr>
          </a:p>
        </p:txBody>
      </p:sp>
      <p:sp>
        <p:nvSpPr>
          <p:cNvPr id="11" name="Freeform 10">
            <a:extLst>
              <a:ext uri="{FF2B5EF4-FFF2-40B4-BE49-F238E27FC236}">
                <a16:creationId xmlns:a16="http://schemas.microsoft.com/office/drawing/2014/main" id="{A873B20D-6AE5-2A44-AB8F-3AE377CF471B}"/>
              </a:ext>
            </a:extLst>
          </p:cNvPr>
          <p:cNvSpPr/>
          <p:nvPr userDrawn="1"/>
        </p:nvSpPr>
        <p:spPr>
          <a:xfrm>
            <a:off x="188253" y="459486"/>
            <a:ext cx="4226522" cy="4224528"/>
          </a:xfrm>
          <a:custGeom>
            <a:avLst/>
            <a:gdLst>
              <a:gd name="connsiteX0" fmla="*/ 3448463 w 5635362"/>
              <a:gd name="connsiteY0" fmla="*/ 0 h 6400800"/>
              <a:gd name="connsiteX1" fmla="*/ 5101644 w 5635362"/>
              <a:gd name="connsiteY1" fmla="*/ 0 h 6400800"/>
              <a:gd name="connsiteX2" fmla="*/ 5129700 w 5635362"/>
              <a:gd name="connsiteY2" fmla="*/ 28116 h 6400800"/>
              <a:gd name="connsiteX3" fmla="*/ 5607247 w 5635362"/>
              <a:gd name="connsiteY3" fmla="*/ 505664 h 6400800"/>
              <a:gd name="connsiteX4" fmla="*/ 5635362 w 5635362"/>
              <a:gd name="connsiteY4" fmla="*/ 533719 h 6400800"/>
              <a:gd name="connsiteX5" fmla="*/ 5635362 w 5635362"/>
              <a:gd name="connsiteY5" fmla="*/ 5867081 h 6400800"/>
              <a:gd name="connsiteX6" fmla="*/ 5607247 w 5635362"/>
              <a:gd name="connsiteY6" fmla="*/ 5895138 h 6400800"/>
              <a:gd name="connsiteX7" fmla="*/ 5129700 w 5635362"/>
              <a:gd name="connsiteY7" fmla="*/ 6372685 h 6400800"/>
              <a:gd name="connsiteX8" fmla="*/ 5101644 w 5635362"/>
              <a:gd name="connsiteY8" fmla="*/ 6400800 h 6400800"/>
              <a:gd name="connsiteX9" fmla="*/ 3759086 w 5635362"/>
              <a:gd name="connsiteY9" fmla="*/ 6400800 h 6400800"/>
              <a:gd name="connsiteX10" fmla="*/ 3448463 w 5635362"/>
              <a:gd name="connsiteY10" fmla="*/ 6400800 h 6400800"/>
              <a:gd name="connsiteX11" fmla="*/ 2186901 w 5635362"/>
              <a:gd name="connsiteY11" fmla="*/ 6400800 h 6400800"/>
              <a:gd name="connsiteX12" fmla="*/ 1732093 w 5635362"/>
              <a:gd name="connsiteY12" fmla="*/ 6400800 h 6400800"/>
              <a:gd name="connsiteX13" fmla="*/ 533719 w 5635362"/>
              <a:gd name="connsiteY13" fmla="*/ 6400800 h 6400800"/>
              <a:gd name="connsiteX14" fmla="*/ 505663 w 5635362"/>
              <a:gd name="connsiteY14" fmla="*/ 6372685 h 6400800"/>
              <a:gd name="connsiteX15" fmla="*/ 28116 w 5635362"/>
              <a:gd name="connsiteY15" fmla="*/ 5895138 h 6400800"/>
              <a:gd name="connsiteX16" fmla="*/ 0 w 5635362"/>
              <a:gd name="connsiteY16" fmla="*/ 5867081 h 6400800"/>
              <a:gd name="connsiteX17" fmla="*/ 0 w 5635362"/>
              <a:gd name="connsiteY17" fmla="*/ 533720 h 6400800"/>
              <a:gd name="connsiteX18" fmla="*/ 28116 w 5635362"/>
              <a:gd name="connsiteY18" fmla="*/ 505664 h 6400800"/>
              <a:gd name="connsiteX19" fmla="*/ 505663 w 5635362"/>
              <a:gd name="connsiteY19" fmla="*/ 28116 h 6400800"/>
              <a:gd name="connsiteX20" fmla="*/ 533719 w 5635362"/>
              <a:gd name="connsiteY20" fmla="*/ 0 h 6400800"/>
              <a:gd name="connsiteX21" fmla="*/ 1732093 w 5635362"/>
              <a:gd name="connsiteY21" fmla="*/ 0 h 6400800"/>
              <a:gd name="connsiteX22" fmla="*/ 2186901 w 5635362"/>
              <a:gd name="connsiteY22" fmla="*/ 0 h 6400800"/>
              <a:gd name="connsiteX23" fmla="*/ 3448463 w 5635362"/>
              <a:gd name="connsiteY23"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635362" h="6400800">
                <a:moveTo>
                  <a:pt x="3448463" y="0"/>
                </a:moveTo>
                <a:lnTo>
                  <a:pt x="5101644" y="0"/>
                </a:lnTo>
                <a:cubicBezTo>
                  <a:pt x="5117065" y="226"/>
                  <a:pt x="5129507" y="12691"/>
                  <a:pt x="5129700" y="28116"/>
                </a:cubicBezTo>
                <a:cubicBezTo>
                  <a:pt x="5144338" y="285551"/>
                  <a:pt x="5349839" y="491024"/>
                  <a:pt x="5607247" y="505664"/>
                </a:cubicBezTo>
                <a:cubicBezTo>
                  <a:pt x="5622621" y="506010"/>
                  <a:pt x="5635003" y="518361"/>
                  <a:pt x="5635362" y="533719"/>
                </a:cubicBezTo>
                <a:lnTo>
                  <a:pt x="5635362" y="5867081"/>
                </a:lnTo>
                <a:cubicBezTo>
                  <a:pt x="5635123" y="5882503"/>
                  <a:pt x="5622680" y="5894946"/>
                  <a:pt x="5607247" y="5895138"/>
                </a:cubicBezTo>
                <a:cubicBezTo>
                  <a:pt x="5349839" y="5909775"/>
                  <a:pt x="5144338" y="6115278"/>
                  <a:pt x="5129700" y="6372685"/>
                </a:cubicBezTo>
                <a:cubicBezTo>
                  <a:pt x="5129352" y="6388059"/>
                  <a:pt x="5117000" y="6400441"/>
                  <a:pt x="5101644" y="6400800"/>
                </a:cubicBezTo>
                <a:lnTo>
                  <a:pt x="3759086" y="6400800"/>
                </a:lnTo>
                <a:lnTo>
                  <a:pt x="3448463" y="6400800"/>
                </a:lnTo>
                <a:lnTo>
                  <a:pt x="2186901" y="6400800"/>
                </a:lnTo>
                <a:lnTo>
                  <a:pt x="1732093" y="6400800"/>
                </a:lnTo>
                <a:lnTo>
                  <a:pt x="533719" y="6400800"/>
                </a:lnTo>
                <a:cubicBezTo>
                  <a:pt x="518295" y="6400561"/>
                  <a:pt x="505855" y="6388118"/>
                  <a:pt x="505663" y="6372685"/>
                </a:cubicBezTo>
                <a:cubicBezTo>
                  <a:pt x="491024" y="6115278"/>
                  <a:pt x="285551" y="5909775"/>
                  <a:pt x="28116" y="5895138"/>
                </a:cubicBezTo>
                <a:cubicBezTo>
                  <a:pt x="12757" y="5894790"/>
                  <a:pt x="380" y="5882438"/>
                  <a:pt x="0" y="5867081"/>
                </a:cubicBezTo>
                <a:lnTo>
                  <a:pt x="0" y="533720"/>
                </a:lnTo>
                <a:cubicBezTo>
                  <a:pt x="226" y="518296"/>
                  <a:pt x="12691" y="505856"/>
                  <a:pt x="28116" y="505664"/>
                </a:cubicBezTo>
                <a:cubicBezTo>
                  <a:pt x="285551" y="491024"/>
                  <a:pt x="491024" y="285551"/>
                  <a:pt x="505663" y="28116"/>
                </a:cubicBezTo>
                <a:cubicBezTo>
                  <a:pt x="506010" y="12757"/>
                  <a:pt x="518361" y="380"/>
                  <a:pt x="533719" y="0"/>
                </a:cubicBezTo>
                <a:lnTo>
                  <a:pt x="1732093" y="0"/>
                </a:lnTo>
                <a:lnTo>
                  <a:pt x="2186901" y="0"/>
                </a:lnTo>
                <a:lnTo>
                  <a:pt x="344846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Text Book" panose="02020003000000000000" pitchFamily="18" charset="0"/>
            </a:endParaRPr>
          </a:p>
        </p:txBody>
      </p:sp>
      <p:sp>
        <p:nvSpPr>
          <p:cNvPr id="15" name="Text Placeholder 46">
            <a:extLst>
              <a:ext uri="{FF2B5EF4-FFF2-40B4-BE49-F238E27FC236}">
                <a16:creationId xmlns:a16="http://schemas.microsoft.com/office/drawing/2014/main" id="{5688F745-6BD6-A240-ACB9-0E69F40A8A16}"/>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b="0" i="0">
                <a:solidFill>
                  <a:schemeClr val="tx1"/>
                </a:solidFill>
                <a:latin typeface="Girl Scout Text Book" panose="02020003000000000000" pitchFamily="18" charset="0"/>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18" name="Title 5">
            <a:extLst>
              <a:ext uri="{FF2B5EF4-FFF2-40B4-BE49-F238E27FC236}">
                <a16:creationId xmlns:a16="http://schemas.microsoft.com/office/drawing/2014/main" id="{03CDA041-809F-CC48-9E1D-417B3191BF0B}"/>
              </a:ext>
            </a:extLst>
          </p:cNvPr>
          <p:cNvSpPr>
            <a:spLocks noGrp="1"/>
          </p:cNvSpPr>
          <p:nvPr>
            <p:ph type="title" hasCustomPrompt="1"/>
          </p:nvPr>
        </p:nvSpPr>
        <p:spPr>
          <a:xfrm>
            <a:off x="167109" y="1533121"/>
            <a:ext cx="4237781"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000" b="0" i="0" smtClean="0">
                <a:effectLst/>
                <a:latin typeface="Girl Scout Text Book"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br>
              <a:rPr lang="en-US" dirty="0"/>
            </a:br>
            <a:r>
              <a:rPr lang="en-US" dirty="0" err="1"/>
              <a:t>iste</a:t>
            </a:r>
            <a:r>
              <a:rPr lang="en-US" dirty="0"/>
              <a:t> </a:t>
            </a:r>
            <a:r>
              <a:rPr lang="en-US" dirty="0" err="1"/>
              <a:t>natus</a:t>
            </a:r>
            <a:r>
              <a:rPr lang="en-US" dirty="0"/>
              <a:t> error sit </a:t>
            </a:r>
            <a:r>
              <a:rPr lang="en-US" dirty="0" err="1"/>
              <a:t>voluptatem</a:t>
            </a:r>
            <a:r>
              <a:rPr lang="en-US" dirty="0"/>
              <a:t> </a:t>
            </a:r>
            <a:r>
              <a:rPr lang="en-US" dirty="0" err="1"/>
              <a:t>accusantium</a:t>
            </a:r>
            <a:r>
              <a:rPr lang="en-US" dirty="0"/>
              <a:t> </a:t>
            </a:r>
            <a:r>
              <a:rPr lang="en-US" dirty="0" err="1"/>
              <a:t>doloremque</a:t>
            </a:r>
            <a:r>
              <a:rPr lang="en-US" dirty="0"/>
              <a:t>.</a:t>
            </a:r>
          </a:p>
        </p:txBody>
      </p:sp>
      <p:sp>
        <p:nvSpPr>
          <p:cNvPr id="13" name="Picture Placeholder 9">
            <a:extLst>
              <a:ext uri="{FF2B5EF4-FFF2-40B4-BE49-F238E27FC236}">
                <a16:creationId xmlns:a16="http://schemas.microsoft.com/office/drawing/2014/main" id="{5BC5E979-A26D-DD4B-9B65-77582996CA44}"/>
              </a:ext>
            </a:extLst>
          </p:cNvPr>
          <p:cNvSpPr>
            <a:spLocks noGrp="1" noChangeAspect="1"/>
          </p:cNvSpPr>
          <p:nvPr>
            <p:ph type="pic" sz="quarter" idx="22" hasCustomPrompt="1"/>
          </p:nvPr>
        </p:nvSpPr>
        <p:spPr>
          <a:xfrm>
            <a:off x="4753102" y="468729"/>
            <a:ext cx="4222098" cy="4224528"/>
          </a:xfrm>
          <a:custGeom>
            <a:avLst/>
            <a:gdLst>
              <a:gd name="connsiteX0" fmla="*/ 1460625 w 4203821"/>
              <a:gd name="connsiteY0" fmla="*/ 0 h 4808560"/>
              <a:gd name="connsiteX1" fmla="*/ 1712914 w 4203821"/>
              <a:gd name="connsiteY1" fmla="*/ 0 h 4808560"/>
              <a:gd name="connsiteX2" fmla="*/ 2297693 w 4203821"/>
              <a:gd name="connsiteY2" fmla="*/ 0 h 4808560"/>
              <a:gd name="connsiteX3" fmla="*/ 2743196 w 4203821"/>
              <a:gd name="connsiteY3" fmla="*/ 0 h 4808560"/>
              <a:gd name="connsiteX4" fmla="*/ 2872120 w 4203821"/>
              <a:gd name="connsiteY4" fmla="*/ 53207 h 4808560"/>
              <a:gd name="connsiteX5" fmla="*/ 4149591 w 4203821"/>
              <a:gd name="connsiteY5" fmla="*/ 1321472 h 4808560"/>
              <a:gd name="connsiteX6" fmla="*/ 4203821 w 4203821"/>
              <a:gd name="connsiteY6" fmla="*/ 1451930 h 4808560"/>
              <a:gd name="connsiteX7" fmla="*/ 4203821 w 4203821"/>
              <a:gd name="connsiteY7" fmla="*/ 3290633 h 4808560"/>
              <a:gd name="connsiteX8" fmla="*/ 4152661 w 4203821"/>
              <a:gd name="connsiteY8" fmla="*/ 3417511 h 4808560"/>
              <a:gd name="connsiteX9" fmla="*/ 2873143 w 4203821"/>
              <a:gd name="connsiteY9" fmla="*/ 4752284 h 4808560"/>
              <a:gd name="connsiteX10" fmla="*/ 2740638 w 4203821"/>
              <a:gd name="connsiteY10" fmla="*/ 4808560 h 4808560"/>
              <a:gd name="connsiteX11" fmla="*/ 2297693 w 4203821"/>
              <a:gd name="connsiteY11" fmla="*/ 4808560 h 4808560"/>
              <a:gd name="connsiteX12" fmla="*/ 1712914 w 4203821"/>
              <a:gd name="connsiteY12" fmla="*/ 4808560 h 4808560"/>
              <a:gd name="connsiteX13" fmla="*/ 1463695 w 4203821"/>
              <a:gd name="connsiteY13" fmla="*/ 4808560 h 4808560"/>
              <a:gd name="connsiteX14" fmla="*/ 1331190 w 4203821"/>
              <a:gd name="connsiteY14" fmla="*/ 4752284 h 4808560"/>
              <a:gd name="connsiteX15" fmla="*/ 51160 w 4203821"/>
              <a:gd name="connsiteY15" fmla="*/ 3417511 h 4808560"/>
              <a:gd name="connsiteX16" fmla="*/ 0 w 4203821"/>
              <a:gd name="connsiteY16" fmla="*/ 3290633 h 4808560"/>
              <a:gd name="connsiteX17" fmla="*/ 0 w 4203821"/>
              <a:gd name="connsiteY17" fmla="*/ 1451930 h 4808560"/>
              <a:gd name="connsiteX18" fmla="*/ 54230 w 4203821"/>
              <a:gd name="connsiteY18" fmla="*/ 1321472 h 4808560"/>
              <a:gd name="connsiteX19" fmla="*/ 1331190 w 4203821"/>
              <a:gd name="connsiteY19" fmla="*/ 53207 h 4808560"/>
              <a:gd name="connsiteX20" fmla="*/ 1460625 w 4203821"/>
              <a:gd name="connsiteY20" fmla="*/ 0 h 480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203821" h="4808560">
                <a:moveTo>
                  <a:pt x="1460625" y="0"/>
                </a:moveTo>
                <a:lnTo>
                  <a:pt x="1712914" y="0"/>
                </a:lnTo>
                <a:lnTo>
                  <a:pt x="2297693" y="0"/>
                </a:lnTo>
                <a:lnTo>
                  <a:pt x="2743196" y="0"/>
                </a:lnTo>
                <a:cubicBezTo>
                  <a:pt x="2791286" y="0"/>
                  <a:pt x="2837842" y="19441"/>
                  <a:pt x="2872120" y="53207"/>
                </a:cubicBezTo>
                <a:lnTo>
                  <a:pt x="4149591" y="1321472"/>
                </a:lnTo>
                <a:cubicBezTo>
                  <a:pt x="4184380" y="1356261"/>
                  <a:pt x="4203821" y="1402816"/>
                  <a:pt x="4203821" y="1451930"/>
                </a:cubicBezTo>
                <a:lnTo>
                  <a:pt x="4203821" y="3290633"/>
                </a:lnTo>
                <a:cubicBezTo>
                  <a:pt x="4203821" y="3337701"/>
                  <a:pt x="4185403" y="3383233"/>
                  <a:pt x="4152661" y="3417511"/>
                </a:cubicBezTo>
                <a:lnTo>
                  <a:pt x="2873143" y="4752284"/>
                </a:lnTo>
                <a:cubicBezTo>
                  <a:pt x="2838354" y="4788096"/>
                  <a:pt x="2790775" y="4808560"/>
                  <a:pt x="2740638" y="4808560"/>
                </a:cubicBezTo>
                <a:lnTo>
                  <a:pt x="2297693" y="4808560"/>
                </a:lnTo>
                <a:lnTo>
                  <a:pt x="1712914" y="4808560"/>
                </a:lnTo>
                <a:lnTo>
                  <a:pt x="1463695" y="4808560"/>
                </a:lnTo>
                <a:cubicBezTo>
                  <a:pt x="1413558" y="4808560"/>
                  <a:pt x="1365979" y="4788096"/>
                  <a:pt x="1331190" y="4752284"/>
                </a:cubicBezTo>
                <a:lnTo>
                  <a:pt x="51160" y="3417511"/>
                </a:lnTo>
                <a:cubicBezTo>
                  <a:pt x="18418" y="3383233"/>
                  <a:pt x="0" y="3338212"/>
                  <a:pt x="0" y="3290633"/>
                </a:cubicBezTo>
                <a:lnTo>
                  <a:pt x="0" y="1451930"/>
                </a:lnTo>
                <a:cubicBezTo>
                  <a:pt x="0" y="1402816"/>
                  <a:pt x="19441" y="1355749"/>
                  <a:pt x="54230" y="1321472"/>
                </a:cubicBezTo>
                <a:lnTo>
                  <a:pt x="1331190" y="53207"/>
                </a:lnTo>
                <a:cubicBezTo>
                  <a:pt x="1365467" y="18929"/>
                  <a:pt x="1412023" y="0"/>
                  <a:pt x="1460625" y="0"/>
                </a:cubicBezTo>
                <a:close/>
              </a:path>
            </a:pathLst>
          </a:custGeom>
          <a:solidFill>
            <a:schemeClr val="bg1"/>
          </a:solidFill>
        </p:spPr>
        <p:txBody>
          <a:bodyPr wrap="square" anchor="ctr">
            <a:noAutofit/>
          </a:bodyPr>
          <a:lstStyle>
            <a:lvl1pPr marL="0" indent="0" algn="ctr">
              <a:buNone/>
              <a:defRPr b="0" i="0">
                <a:latin typeface="Girl Scout Text Book" panose="02020003000000000000" pitchFamily="18" charset="0"/>
              </a:defRPr>
            </a:lvl1pPr>
          </a:lstStyle>
          <a:p>
            <a:r>
              <a:rPr lang="en-US" dirty="0"/>
              <a:t>Click icon to add image</a:t>
            </a:r>
          </a:p>
        </p:txBody>
      </p:sp>
    </p:spTree>
    <p:extLst>
      <p:ext uri="{BB962C8B-B14F-4D97-AF65-F5344CB8AC3E}">
        <p14:creationId xmlns:p14="http://schemas.microsoft.com/office/powerpoint/2010/main" val="1859293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4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937675660"/>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9471858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Blank Slide | Faded Mosaic">
    <p:bg>
      <p:bgPr>
        <a:solidFill>
          <a:schemeClr val="accent1"/>
        </a:solidFill>
        <a:effectLst/>
      </p:bgPr>
    </p:bg>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35" name="Text Placeholder 46">
            <a:extLst>
              <a:ext uri="{FF2B5EF4-FFF2-40B4-BE49-F238E27FC236}">
                <a16:creationId xmlns:a16="http://schemas.microsoft.com/office/drawing/2014/main" id="{4251B904-3DD3-3D47-BBD7-1D4AFE49FA83}"/>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36" name="Footer Placeholder 4">
            <a:extLst>
              <a:ext uri="{FF2B5EF4-FFF2-40B4-BE49-F238E27FC236}">
                <a16:creationId xmlns:a16="http://schemas.microsoft.com/office/drawing/2014/main" id="{E000646E-66C1-D94F-AE64-70359E5E2329}"/>
              </a:ext>
            </a:extLst>
          </p:cNvPr>
          <p:cNvSpPr>
            <a:spLocks noGrp="1"/>
          </p:cNvSpPr>
          <p:nvPr>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546938044"/>
      </p:ext>
    </p:extLst>
  </p:cSld>
  <p:clrMapOvr>
    <a:masterClrMapping/>
  </p:clrMapOvr>
  <p:transition>
    <p:fad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8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12677632-96EF-2842-ACD8-D5A97A513A90}"/>
              </a:ext>
            </a:extLst>
          </p:cNvPr>
          <p:cNvSpPr>
            <a:spLocks noChangeAspect="1"/>
          </p:cNvSpPr>
          <p:nvPr userDrawn="1"/>
        </p:nvSpPr>
        <p:spPr>
          <a:xfrm>
            <a:off x="394094" y="361950"/>
            <a:ext cx="8355812" cy="4572000"/>
          </a:xfrm>
          <a:custGeom>
            <a:avLst/>
            <a:gdLst>
              <a:gd name="connsiteX0" fmla="*/ 9096926 w 11734801"/>
              <a:gd name="connsiteY0" fmla="*/ 0 h 6420861"/>
              <a:gd name="connsiteX1" fmla="*/ 9735042 w 11734801"/>
              <a:gd name="connsiteY1" fmla="*/ 0 h 6420861"/>
              <a:gd name="connsiteX2" fmla="*/ 9938308 w 11734801"/>
              <a:gd name="connsiteY2" fmla="*/ 84206 h 6420861"/>
              <a:gd name="connsiteX3" fmla="*/ 11650473 w 11734801"/>
              <a:gd name="connsiteY3" fmla="*/ 1796372 h 6420861"/>
              <a:gd name="connsiteX4" fmla="*/ 11734801 w 11734801"/>
              <a:gd name="connsiteY4" fmla="*/ 1999637 h 6420861"/>
              <a:gd name="connsiteX5" fmla="*/ 11734801 w 11734801"/>
              <a:gd name="connsiteY5" fmla="*/ 4421224 h 6420861"/>
              <a:gd name="connsiteX6" fmla="*/ 11650594 w 11734801"/>
              <a:gd name="connsiteY6" fmla="*/ 4624490 h 6420861"/>
              <a:gd name="connsiteX7" fmla="*/ 9938430 w 11734801"/>
              <a:gd name="connsiteY7" fmla="*/ 6336654 h 6420861"/>
              <a:gd name="connsiteX8" fmla="*/ 9735165 w 11734801"/>
              <a:gd name="connsiteY8" fmla="*/ 6420861 h 6420861"/>
              <a:gd name="connsiteX9" fmla="*/ 9386778 w 11734801"/>
              <a:gd name="connsiteY9" fmla="*/ 6420861 h 6420861"/>
              <a:gd name="connsiteX10" fmla="*/ 9096926 w 11734801"/>
              <a:gd name="connsiteY10" fmla="*/ 6420861 h 6420861"/>
              <a:gd name="connsiteX11" fmla="*/ 2398093 w 11734801"/>
              <a:gd name="connsiteY11" fmla="*/ 6420861 h 6420861"/>
              <a:gd name="connsiteX12" fmla="*/ 2348025 w 11734801"/>
              <a:gd name="connsiteY12" fmla="*/ 6420861 h 6420861"/>
              <a:gd name="connsiteX13" fmla="*/ 1817799 w 11734801"/>
              <a:gd name="connsiteY13" fmla="*/ 6420861 h 6420861"/>
              <a:gd name="connsiteX14" fmla="*/ 1633011 w 11734801"/>
              <a:gd name="connsiteY14" fmla="*/ 6336654 h 6420861"/>
              <a:gd name="connsiteX15" fmla="*/ 76497 w 11734801"/>
              <a:gd name="connsiteY15" fmla="*/ 4624490 h 6420861"/>
              <a:gd name="connsiteX16" fmla="*/ 0 w 11734801"/>
              <a:gd name="connsiteY16" fmla="*/ 4421224 h 6420861"/>
              <a:gd name="connsiteX17" fmla="*/ 0 w 11734801"/>
              <a:gd name="connsiteY17" fmla="*/ 1999637 h 6420861"/>
              <a:gd name="connsiteX18" fmla="*/ 76497 w 11734801"/>
              <a:gd name="connsiteY18" fmla="*/ 1796372 h 6420861"/>
              <a:gd name="connsiteX19" fmla="*/ 1633011 w 11734801"/>
              <a:gd name="connsiteY19" fmla="*/ 84206 h 6420861"/>
              <a:gd name="connsiteX20" fmla="*/ 1817799 w 11734801"/>
              <a:gd name="connsiteY20" fmla="*/ 0 h 6420861"/>
              <a:gd name="connsiteX21" fmla="*/ 2348025 w 11734801"/>
              <a:gd name="connsiteY21" fmla="*/ 0 h 6420861"/>
              <a:gd name="connsiteX22" fmla="*/ 2398093 w 11734801"/>
              <a:gd name="connsiteY22" fmla="*/ 0 h 6420861"/>
              <a:gd name="connsiteX23" fmla="*/ 9096926 w 11734801"/>
              <a:gd name="connsiteY23" fmla="*/ 0 h 6420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734801" h="6420861">
                <a:moveTo>
                  <a:pt x="9096926" y="0"/>
                </a:moveTo>
                <a:lnTo>
                  <a:pt x="9735042" y="0"/>
                </a:lnTo>
                <a:cubicBezTo>
                  <a:pt x="9811285" y="4"/>
                  <a:pt x="9884403" y="30294"/>
                  <a:pt x="9938308" y="84206"/>
                </a:cubicBezTo>
                <a:lnTo>
                  <a:pt x="11650473" y="1796372"/>
                </a:lnTo>
                <a:cubicBezTo>
                  <a:pt x="11704457" y="1850247"/>
                  <a:pt x="11734801" y="1923377"/>
                  <a:pt x="11734801" y="1999637"/>
                </a:cubicBezTo>
                <a:lnTo>
                  <a:pt x="11734801" y="4421224"/>
                </a:lnTo>
                <a:cubicBezTo>
                  <a:pt x="11734801" y="4497467"/>
                  <a:pt x="11704518" y="4570584"/>
                  <a:pt x="11650594" y="4624490"/>
                </a:cubicBezTo>
                <a:lnTo>
                  <a:pt x="9938430" y="6336654"/>
                </a:lnTo>
                <a:cubicBezTo>
                  <a:pt x="9884524" y="6390578"/>
                  <a:pt x="9811407" y="6420861"/>
                  <a:pt x="9735165" y="6420861"/>
                </a:cubicBezTo>
                <a:lnTo>
                  <a:pt x="9386778" y="6420861"/>
                </a:lnTo>
                <a:lnTo>
                  <a:pt x="9096926" y="6420861"/>
                </a:lnTo>
                <a:lnTo>
                  <a:pt x="2398093" y="6420861"/>
                </a:lnTo>
                <a:lnTo>
                  <a:pt x="2348025" y="6420861"/>
                </a:lnTo>
                <a:lnTo>
                  <a:pt x="1817799" y="6420861"/>
                </a:lnTo>
                <a:cubicBezTo>
                  <a:pt x="1748486" y="6420861"/>
                  <a:pt x="1682016" y="6390578"/>
                  <a:pt x="1633011" y="6336654"/>
                </a:cubicBezTo>
                <a:lnTo>
                  <a:pt x="76497" y="4624490"/>
                </a:lnTo>
                <a:cubicBezTo>
                  <a:pt x="27521" y="4570560"/>
                  <a:pt x="8" y="4497455"/>
                  <a:pt x="0" y="4421224"/>
                </a:cubicBezTo>
                <a:lnTo>
                  <a:pt x="0" y="1999637"/>
                </a:lnTo>
                <a:cubicBezTo>
                  <a:pt x="-11" y="1923407"/>
                  <a:pt x="27505" y="1850290"/>
                  <a:pt x="76497" y="1796372"/>
                </a:cubicBezTo>
                <a:lnTo>
                  <a:pt x="1633011" y="84206"/>
                </a:lnTo>
                <a:cubicBezTo>
                  <a:pt x="1682016" y="30295"/>
                  <a:pt x="1748486" y="4"/>
                  <a:pt x="1817799" y="0"/>
                </a:cubicBezTo>
                <a:lnTo>
                  <a:pt x="2348025" y="0"/>
                </a:lnTo>
                <a:lnTo>
                  <a:pt x="2398093" y="0"/>
                </a:lnTo>
                <a:lnTo>
                  <a:pt x="9096926"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1436163"/>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3790171916"/>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7_Statement Slide - Octagon Shap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544446257"/>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9_Statement Slide - Octagon Shape">
    <p:bg>
      <p:bgPr>
        <a:solidFill>
          <a:schemeClr val="bg1"/>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7D8C58A-AE62-8045-A30B-5DBC9178C3CC}"/>
              </a:ext>
            </a:extLst>
          </p:cNvPr>
          <p:cNvSpPr>
            <a:spLocks noChangeAspect="1"/>
          </p:cNvSpPr>
          <p:nvPr userDrawn="1"/>
        </p:nvSpPr>
        <p:spPr>
          <a:xfrm>
            <a:off x="383847" y="361950"/>
            <a:ext cx="8376306" cy="4572000"/>
          </a:xfrm>
          <a:custGeom>
            <a:avLst/>
            <a:gdLst>
              <a:gd name="connsiteX0" fmla="*/ 10171130 w 11726828"/>
              <a:gd name="connsiteY0" fmla="*/ 0 h 6400800"/>
              <a:gd name="connsiteX1" fmla="*/ 10690111 w 11726828"/>
              <a:gd name="connsiteY1" fmla="*/ 0 h 6400800"/>
              <a:gd name="connsiteX2" fmla="*/ 10821566 w 11726828"/>
              <a:gd name="connsiteY2" fmla="*/ 77180 h 6400800"/>
              <a:gd name="connsiteX3" fmla="*/ 11726828 w 11726828"/>
              <a:gd name="connsiteY3" fmla="*/ 3200431 h 6400800"/>
              <a:gd name="connsiteX4" fmla="*/ 10821566 w 11726828"/>
              <a:gd name="connsiteY4" fmla="*/ 6323682 h 6400800"/>
              <a:gd name="connsiteX5" fmla="*/ 10690111 w 11726828"/>
              <a:gd name="connsiteY5" fmla="*/ 6400800 h 6400800"/>
              <a:gd name="connsiteX6" fmla="*/ 10554053 w 11726828"/>
              <a:gd name="connsiteY6" fmla="*/ 6400800 h 6400800"/>
              <a:gd name="connsiteX7" fmla="*/ 10171130 w 11726828"/>
              <a:gd name="connsiteY7" fmla="*/ 6400800 h 6400800"/>
              <a:gd name="connsiteX8" fmla="*/ 1555698 w 11726828"/>
              <a:gd name="connsiteY8" fmla="*/ 6400800 h 6400800"/>
              <a:gd name="connsiteX9" fmla="*/ 1180748 w 11726828"/>
              <a:gd name="connsiteY9" fmla="*/ 6400800 h 6400800"/>
              <a:gd name="connsiteX10" fmla="*/ 1036778 w 11726828"/>
              <a:gd name="connsiteY10" fmla="*/ 6400800 h 6400800"/>
              <a:gd name="connsiteX11" fmla="*/ 905261 w 11726828"/>
              <a:gd name="connsiteY11" fmla="*/ 6323682 h 6400800"/>
              <a:gd name="connsiteX12" fmla="*/ 0 w 11726828"/>
              <a:gd name="connsiteY12" fmla="*/ 3200431 h 6400800"/>
              <a:gd name="connsiteX13" fmla="*/ 905261 w 11726828"/>
              <a:gd name="connsiteY13" fmla="*/ 77180 h 6400800"/>
              <a:gd name="connsiteX14" fmla="*/ 1036778 w 11726828"/>
              <a:gd name="connsiteY14" fmla="*/ 0 h 6400800"/>
              <a:gd name="connsiteX15" fmla="*/ 1180748 w 11726828"/>
              <a:gd name="connsiteY15" fmla="*/ 0 h 6400800"/>
              <a:gd name="connsiteX16" fmla="*/ 1555698 w 11726828"/>
              <a:gd name="connsiteY16" fmla="*/ 0 h 6400800"/>
              <a:gd name="connsiteX17" fmla="*/ 10171130 w 11726828"/>
              <a:gd name="connsiteY17" fmla="*/ 0 h 640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726828" h="6400800">
                <a:moveTo>
                  <a:pt x="10171130" y="0"/>
                </a:moveTo>
                <a:lnTo>
                  <a:pt x="10690111" y="0"/>
                </a:lnTo>
                <a:cubicBezTo>
                  <a:pt x="10730681" y="0"/>
                  <a:pt x="10778011" y="9198"/>
                  <a:pt x="10821566" y="77180"/>
                </a:cubicBezTo>
                <a:cubicBezTo>
                  <a:pt x="11422252" y="1014240"/>
                  <a:pt x="11726828" y="2065090"/>
                  <a:pt x="11726828" y="3200431"/>
                </a:cubicBezTo>
                <a:cubicBezTo>
                  <a:pt x="11726828" y="4335771"/>
                  <a:pt x="11422252" y="5386620"/>
                  <a:pt x="10821566" y="6323682"/>
                </a:cubicBezTo>
                <a:cubicBezTo>
                  <a:pt x="10778011" y="6391663"/>
                  <a:pt x="10730681" y="6400800"/>
                  <a:pt x="10690111" y="6400800"/>
                </a:cubicBezTo>
                <a:lnTo>
                  <a:pt x="10554053" y="6400800"/>
                </a:lnTo>
                <a:lnTo>
                  <a:pt x="10171130" y="6400800"/>
                </a:lnTo>
                <a:lnTo>
                  <a:pt x="1555698" y="6400800"/>
                </a:lnTo>
                <a:lnTo>
                  <a:pt x="1180748" y="6400800"/>
                </a:lnTo>
                <a:lnTo>
                  <a:pt x="1036778" y="6400800"/>
                </a:lnTo>
                <a:cubicBezTo>
                  <a:pt x="996208" y="6400800"/>
                  <a:pt x="948816" y="6391663"/>
                  <a:pt x="905261" y="6323682"/>
                </a:cubicBezTo>
                <a:cubicBezTo>
                  <a:pt x="304577" y="5386620"/>
                  <a:pt x="0" y="4335771"/>
                  <a:pt x="0" y="3200431"/>
                </a:cubicBezTo>
                <a:cubicBezTo>
                  <a:pt x="0" y="2065090"/>
                  <a:pt x="304577" y="1014240"/>
                  <a:pt x="905261" y="77180"/>
                </a:cubicBezTo>
                <a:cubicBezTo>
                  <a:pt x="948816" y="9198"/>
                  <a:pt x="996208" y="0"/>
                  <a:pt x="1036778" y="0"/>
                </a:cubicBezTo>
                <a:lnTo>
                  <a:pt x="1180748" y="0"/>
                </a:lnTo>
                <a:lnTo>
                  <a:pt x="1555698" y="0"/>
                </a:lnTo>
                <a:lnTo>
                  <a:pt x="1017113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tx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966583256"/>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Statement Slide - Octagon Shape">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solidFill>
                  <a:schemeClr val="bg1"/>
                </a:solidFill>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1625908660"/>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6_Statement Slide - Octagon Shape">
    <p:bg>
      <p:bgPr>
        <a:solidFill>
          <a:schemeClr val="accent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922550256"/>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0_Statement Slide - Octagon Shape">
    <p:bg>
      <p:bgPr>
        <a:solidFill>
          <a:schemeClr val="bg1"/>
        </a:solidFill>
        <a:effectLst/>
      </p:bgPr>
    </p:bg>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9864FFDF-0EE1-4548-89A3-2FA0DB7F4952}"/>
              </a:ext>
            </a:extLst>
          </p:cNvPr>
          <p:cNvSpPr>
            <a:spLocks noChangeAspect="1"/>
          </p:cNvSpPr>
          <p:nvPr userDrawn="1"/>
        </p:nvSpPr>
        <p:spPr>
          <a:xfrm rot="5400000">
            <a:off x="2303032" y="-1564118"/>
            <a:ext cx="4572000" cy="8424136"/>
          </a:xfrm>
          <a:custGeom>
            <a:avLst/>
            <a:gdLst>
              <a:gd name="connsiteX0" fmla="*/ 0 w 6366241"/>
              <a:gd name="connsiteY0" fmla="*/ 5865120 h 11730113"/>
              <a:gd name="connsiteX1" fmla="*/ 1658978 w 6366241"/>
              <a:gd name="connsiteY1" fmla="*/ 141454 h 11730113"/>
              <a:gd name="connsiteX2" fmla="*/ 1899994 w 6366241"/>
              <a:gd name="connsiteY2" fmla="*/ 15 h 11730113"/>
              <a:gd name="connsiteX3" fmla="*/ 2494504 w 6366241"/>
              <a:gd name="connsiteY3" fmla="*/ 15 h 11730113"/>
              <a:gd name="connsiteX4" fmla="*/ 2494504 w 6366241"/>
              <a:gd name="connsiteY4" fmla="*/ 2 h 11730113"/>
              <a:gd name="connsiteX5" fmla="*/ 3515277 w 6366241"/>
              <a:gd name="connsiteY5" fmla="*/ 2 h 11730113"/>
              <a:gd name="connsiteX6" fmla="*/ 3515277 w 6366241"/>
              <a:gd name="connsiteY6" fmla="*/ 0 h 11730113"/>
              <a:gd name="connsiteX7" fmla="*/ 4466359 w 6366241"/>
              <a:gd name="connsiteY7" fmla="*/ 0 h 11730113"/>
              <a:gd name="connsiteX8" fmla="*/ 4707264 w 6366241"/>
              <a:gd name="connsiteY8" fmla="*/ 141441 h 11730113"/>
              <a:gd name="connsiteX9" fmla="*/ 6366241 w 6366241"/>
              <a:gd name="connsiteY9" fmla="*/ 5865107 h 11730113"/>
              <a:gd name="connsiteX10" fmla="*/ 4707264 w 6366241"/>
              <a:gd name="connsiteY10" fmla="*/ 11588773 h 11730113"/>
              <a:gd name="connsiteX11" fmla="*/ 4466359 w 6366241"/>
              <a:gd name="connsiteY11" fmla="*/ 11730100 h 11730113"/>
              <a:gd name="connsiteX12" fmla="*/ 3515277 w 6366241"/>
              <a:gd name="connsiteY12" fmla="*/ 11730100 h 11730113"/>
              <a:gd name="connsiteX13" fmla="*/ 3515277 w 6366241"/>
              <a:gd name="connsiteY13" fmla="*/ 11730094 h 11730113"/>
              <a:gd name="connsiteX14" fmla="*/ 2850966 w 6366241"/>
              <a:gd name="connsiteY14" fmla="*/ 11730094 h 11730113"/>
              <a:gd name="connsiteX15" fmla="*/ 2850966 w 6366241"/>
              <a:gd name="connsiteY15" fmla="*/ 11730113 h 11730113"/>
              <a:gd name="connsiteX16" fmla="*/ 1899994 w 6366241"/>
              <a:gd name="connsiteY16" fmla="*/ 11730113 h 11730113"/>
              <a:gd name="connsiteX17" fmla="*/ 1658978 w 6366241"/>
              <a:gd name="connsiteY17" fmla="*/ 11588786 h 11730113"/>
              <a:gd name="connsiteX18" fmla="*/ 0 w 6366241"/>
              <a:gd name="connsiteY18" fmla="*/ 5865120 h 11730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366241" h="11730113">
                <a:moveTo>
                  <a:pt x="0" y="5865120"/>
                </a:moveTo>
                <a:cubicBezTo>
                  <a:pt x="0" y="3784496"/>
                  <a:pt x="558166" y="1858710"/>
                  <a:pt x="1658978" y="141454"/>
                </a:cubicBezTo>
                <a:cubicBezTo>
                  <a:pt x="1738797" y="16870"/>
                  <a:pt x="1825647" y="15"/>
                  <a:pt x="1899994" y="15"/>
                </a:cubicBezTo>
                <a:lnTo>
                  <a:pt x="2494504" y="15"/>
                </a:lnTo>
                <a:lnTo>
                  <a:pt x="2494504" y="2"/>
                </a:lnTo>
                <a:lnTo>
                  <a:pt x="3515277" y="2"/>
                </a:lnTo>
                <a:lnTo>
                  <a:pt x="3515277" y="0"/>
                </a:lnTo>
                <a:lnTo>
                  <a:pt x="4466359" y="0"/>
                </a:lnTo>
                <a:cubicBezTo>
                  <a:pt x="4540707" y="0"/>
                  <a:pt x="4627445" y="16857"/>
                  <a:pt x="4707264" y="141441"/>
                </a:cubicBezTo>
                <a:cubicBezTo>
                  <a:pt x="5808076" y="1858697"/>
                  <a:pt x="6366241" y="3784483"/>
                  <a:pt x="6366241" y="5865107"/>
                </a:cubicBezTo>
                <a:cubicBezTo>
                  <a:pt x="6366241" y="7945730"/>
                  <a:pt x="5808076" y="9871515"/>
                  <a:pt x="4707264" y="11588773"/>
                </a:cubicBezTo>
                <a:cubicBezTo>
                  <a:pt x="4627445" y="11713354"/>
                  <a:pt x="4540707" y="11730100"/>
                  <a:pt x="4466359" y="11730100"/>
                </a:cubicBezTo>
                <a:lnTo>
                  <a:pt x="3515277" y="11730100"/>
                </a:lnTo>
                <a:lnTo>
                  <a:pt x="3515277" y="11730094"/>
                </a:lnTo>
                <a:lnTo>
                  <a:pt x="2850966" y="11730094"/>
                </a:lnTo>
                <a:lnTo>
                  <a:pt x="2850966" y="11730113"/>
                </a:lnTo>
                <a:lnTo>
                  <a:pt x="1899994" y="11730113"/>
                </a:lnTo>
                <a:cubicBezTo>
                  <a:pt x="1825646" y="11730113"/>
                  <a:pt x="1738797" y="11713367"/>
                  <a:pt x="1658978" y="11588786"/>
                </a:cubicBezTo>
                <a:cubicBezTo>
                  <a:pt x="558165" y="9871528"/>
                  <a:pt x="0" y="7945743"/>
                  <a:pt x="0" y="586512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b="0" i="0" dirty="0">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userDrawn="1">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 name="Footer Placeholder 4">
            <a:extLst>
              <a:ext uri="{FF2B5EF4-FFF2-40B4-BE49-F238E27FC236}">
                <a16:creationId xmlns:a16="http://schemas.microsoft.com/office/drawing/2014/main" id="{F997FB8B-39FD-814E-99F6-55C239257F6E}"/>
              </a:ext>
            </a:extLst>
          </p:cNvPr>
          <p:cNvSpPr>
            <a:spLocks noGrp="1"/>
          </p:cNvSpPr>
          <p:nvPr userDrawn="1">
            <p:ph type="ftr" sz="quarter" idx="3"/>
          </p:nvPr>
        </p:nvSpPr>
        <p:spPr>
          <a:xfrm>
            <a:off x="171449" y="4989412"/>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sz="450" b="0" i="0">
                <a:solidFill>
                  <a:schemeClr val="tx1"/>
                </a:solidFill>
                <a:latin typeface="Girl Scout Text Book" panose="02020003000000000000" pitchFamily="18" charset="0"/>
              </a:defRPr>
            </a:lvl1pPr>
          </a:lstStyle>
          <a:p>
            <a:r>
              <a:rPr lang="en-US"/>
              <a:t>©2021 Girl Scouts of the USA. All Rights Reserved.  Not for public distribution.</a:t>
            </a:r>
            <a:endParaRPr lang="en-US" dirty="0"/>
          </a:p>
        </p:txBody>
      </p:sp>
      <p:sp>
        <p:nvSpPr>
          <p:cNvPr id="2" name="TextBox 1">
            <a:extLst>
              <a:ext uri="{FF2B5EF4-FFF2-40B4-BE49-F238E27FC236}">
                <a16:creationId xmlns:a16="http://schemas.microsoft.com/office/drawing/2014/main" id="{C4F81B50-890C-D341-BB8E-A1A2BBD86E0E}"/>
              </a:ext>
            </a:extLst>
          </p:cNvPr>
          <p:cNvSpPr txBox="1"/>
          <p:nvPr userDrawn="1"/>
        </p:nvSpPr>
        <p:spPr>
          <a:xfrm>
            <a:off x="9290198" y="446567"/>
            <a:ext cx="0" cy="0"/>
          </a:xfrm>
          <a:prstGeom prst="rect">
            <a:avLst/>
          </a:prstGeom>
          <a:noFill/>
          <a:ln>
            <a:noFill/>
          </a:ln>
        </p:spPr>
        <p:txBody>
          <a:bodyPr vert="horz" wrap="none" lIns="68580" tIns="34290" rIns="68580" bIns="34290" rtlCol="0" anchor="ctr">
            <a:noAutofit/>
          </a:bodyPr>
          <a:lstStyle/>
          <a:p>
            <a:pPr algn="l"/>
            <a:endParaRPr lang="en-US" sz="1013" b="0" i="0" dirty="0">
              <a:latin typeface="Girl Scout Display Light" panose="02020003000000000000" pitchFamily="18" charset="0"/>
            </a:endParaRPr>
          </a:p>
        </p:txBody>
      </p:sp>
      <p:sp>
        <p:nvSpPr>
          <p:cNvPr id="11" name="Text Placeholder 46">
            <a:extLst>
              <a:ext uri="{FF2B5EF4-FFF2-40B4-BE49-F238E27FC236}">
                <a16:creationId xmlns:a16="http://schemas.microsoft.com/office/drawing/2014/main" id="{5C4A3A83-A37A-0947-981A-C1360B046A0A}"/>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5" name="Title 5">
            <a:extLst>
              <a:ext uri="{FF2B5EF4-FFF2-40B4-BE49-F238E27FC236}">
                <a16:creationId xmlns:a16="http://schemas.microsoft.com/office/drawing/2014/main" id="{96E84429-496C-B24C-A697-06D99AFB2869}"/>
              </a:ext>
            </a:extLst>
          </p:cNvPr>
          <p:cNvSpPr>
            <a:spLocks noGrp="1"/>
          </p:cNvSpPr>
          <p:nvPr>
            <p:ph type="title" hasCustomPrompt="1"/>
          </p:nvPr>
        </p:nvSpPr>
        <p:spPr>
          <a:xfrm>
            <a:off x="257175" y="1533121"/>
            <a:ext cx="8629650" cy="2077261"/>
          </a:xfrm>
        </p:spPr>
        <p:txBody>
          <a:bodyPr lIns="182880" rIns="182880" anchor="ctr"/>
          <a:lstStyle>
            <a:lvl1pPr marL="0" marR="0" indent="0" algn="ctr" defTabSz="685783" rtl="0" eaLnBrk="1" fontAlgn="auto" latinLnBrk="0" hangingPunct="1">
              <a:lnSpc>
                <a:spcPct val="90000"/>
              </a:lnSpc>
              <a:spcBef>
                <a:spcPct val="0"/>
              </a:spcBef>
              <a:spcAft>
                <a:spcPts val="0"/>
              </a:spcAft>
              <a:buClrTx/>
              <a:buSzTx/>
              <a:buFontTx/>
              <a:buNone/>
              <a:tabLst/>
              <a:defRPr lang="en-US" sz="2400" b="0" i="0" smtClean="0">
                <a:effectLst/>
                <a:latin typeface="Girl Scout Display Light" panose="02020003000000000000" pitchFamily="18" charset="0"/>
              </a:defRPr>
            </a:lvl1pPr>
          </a:lstStyle>
          <a:p>
            <a:r>
              <a:rPr lang="en-US" dirty="0"/>
              <a:t>Type here to enter text.</a:t>
            </a:r>
            <a:br>
              <a:rPr lang="en-US" dirty="0"/>
            </a:br>
            <a:r>
              <a:rPr lang="en-US" dirty="0"/>
              <a:t>Sed </a:t>
            </a:r>
            <a:r>
              <a:rPr lang="en-US" dirty="0" err="1"/>
              <a:t>ut</a:t>
            </a:r>
            <a:r>
              <a:rPr lang="en-US" dirty="0"/>
              <a:t> </a:t>
            </a:r>
            <a:r>
              <a:rPr lang="en-US" dirty="0" err="1"/>
              <a:t>perspiciatis</a:t>
            </a:r>
            <a:r>
              <a:rPr lang="en-US" dirty="0"/>
              <a:t> </a:t>
            </a:r>
            <a:r>
              <a:rPr lang="en-US" dirty="0" err="1"/>
              <a:t>unde</a:t>
            </a:r>
            <a:r>
              <a:rPr lang="en-US" dirty="0"/>
              <a:t> </a:t>
            </a:r>
            <a:r>
              <a:rPr lang="en-US" dirty="0" err="1"/>
              <a:t>omnis</a:t>
            </a:r>
            <a:r>
              <a:rPr lang="en-US" dirty="0"/>
              <a:t> </a:t>
            </a:r>
            <a:r>
              <a:rPr lang="en-US" dirty="0" err="1"/>
              <a:t>iste</a:t>
            </a:r>
            <a:r>
              <a:rPr lang="en-US" dirty="0"/>
              <a:t> </a:t>
            </a:r>
            <a:r>
              <a:rPr lang="en-US" dirty="0" err="1"/>
              <a:t>natus</a:t>
            </a:r>
            <a:r>
              <a:rPr lang="en-US" dirty="0"/>
              <a:t> </a:t>
            </a:r>
            <a:br>
              <a:rPr lang="en-US" dirty="0"/>
            </a:br>
            <a:r>
              <a:rPr lang="en-US" dirty="0"/>
              <a:t>error sit </a:t>
            </a:r>
            <a:r>
              <a:rPr lang="en-US" dirty="0" err="1"/>
              <a:t>voluptatem</a:t>
            </a:r>
            <a:r>
              <a:rPr lang="en-US" dirty="0"/>
              <a:t> </a:t>
            </a:r>
            <a:r>
              <a:rPr lang="en-US" dirty="0" err="1"/>
              <a:t>accusantium</a:t>
            </a:r>
            <a:r>
              <a:rPr lang="en-US" dirty="0"/>
              <a:t> </a:t>
            </a:r>
            <a:r>
              <a:rPr lang="en-US" dirty="0" err="1"/>
              <a:t>doloremque</a:t>
            </a:r>
            <a:r>
              <a:rPr lang="en-US" dirty="0"/>
              <a:t>.</a:t>
            </a:r>
          </a:p>
        </p:txBody>
      </p:sp>
    </p:spTree>
    <p:extLst>
      <p:ext uri="{BB962C8B-B14F-4D97-AF65-F5344CB8AC3E}">
        <p14:creationId xmlns:p14="http://schemas.microsoft.com/office/powerpoint/2010/main" val="2360661526"/>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
        <p:nvSpPr>
          <p:cNvPr id="13" name="Text Placeholder 65">
            <a:extLst>
              <a:ext uri="{FF2B5EF4-FFF2-40B4-BE49-F238E27FC236}">
                <a16:creationId xmlns:a16="http://schemas.microsoft.com/office/drawing/2014/main" id="{B1316E65-31D2-4249-88FB-626A09E7F6E9}"/>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728273"/>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ext Only Slide | Vertical Split-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61033C2-BFC9-3944-9A8D-09C0DE3E47DB}"/>
              </a:ext>
            </a:extLst>
          </p:cNvPr>
          <p:cNvSpPr/>
          <p:nvPr userDrawn="1"/>
        </p:nvSpPr>
        <p:spPr>
          <a:xfrm>
            <a:off x="4572000" y="0"/>
            <a:ext cx="4572000" cy="51435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4743450" y="685800"/>
            <a:ext cx="4210050" cy="3771900"/>
          </a:xfrm>
        </p:spPr>
        <p:txBody>
          <a:bodyPr anchor="ctr">
            <a:normAutofit/>
          </a:bodyPr>
          <a:lstStyle>
            <a:lvl1pPr marL="0" indent="0" algn="ctr">
              <a:lnSpc>
                <a:spcPct val="100000"/>
              </a:lnSpc>
              <a:buNone/>
              <a:defRPr sz="1800" b="0" i="0">
                <a:solidFill>
                  <a:schemeClr val="tx1"/>
                </a:solidFill>
                <a:latin typeface="Girl Scout Text Book" panose="02020003000000000000" pitchFamily="18" charset="0"/>
              </a:defRPr>
            </a:lvl1pPr>
            <a:lvl2pPr algn="ctr">
              <a:lnSpc>
                <a:spcPct val="100000"/>
              </a:lnSpc>
              <a:defRPr sz="1800" b="0" i="0">
                <a:solidFill>
                  <a:schemeClr val="tx1"/>
                </a:solidFill>
                <a:latin typeface="Girl Scout Text Book" panose="02020003000000000000" pitchFamily="18" charset="0"/>
              </a:defRPr>
            </a:lvl2pPr>
            <a:lvl3pPr algn="ctr">
              <a:lnSpc>
                <a:spcPct val="100000"/>
              </a:lnSpc>
              <a:defRPr sz="1800" b="0" i="0">
                <a:solidFill>
                  <a:schemeClr val="tx1"/>
                </a:solidFill>
                <a:latin typeface="Girl Scout Text Book" panose="02020003000000000000" pitchFamily="18" charset="0"/>
              </a:defRPr>
            </a:lvl3pPr>
            <a:lvl4pPr algn="ctr">
              <a:lnSpc>
                <a:spcPct val="100000"/>
              </a:lnSpc>
              <a:defRPr sz="1800" b="0" i="0">
                <a:solidFill>
                  <a:schemeClr val="tx1"/>
                </a:solidFill>
                <a:latin typeface="Girl Scout Text Book" panose="02020003000000000000" pitchFamily="18" charset="0"/>
              </a:defRPr>
            </a:lvl4pPr>
            <a:lvl5pPr algn="ctr">
              <a:lnSpc>
                <a:spcPct val="100000"/>
              </a:lnSpc>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lvl1pPr>
              <a:defRPr>
                <a:solidFill>
                  <a:schemeClr val="tx1"/>
                </a:solidFill>
              </a:defRPr>
            </a:lvl1p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685800"/>
            <a:ext cx="4239469" cy="3771900"/>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1" name="Text Placeholder 46">
            <a:extLst>
              <a:ext uri="{FF2B5EF4-FFF2-40B4-BE49-F238E27FC236}">
                <a16:creationId xmlns:a16="http://schemas.microsoft.com/office/drawing/2014/main" id="{90530594-3291-D546-979F-F6FEDB82D3FA}"/>
              </a:ext>
            </a:extLst>
          </p:cNvPr>
          <p:cNvSpPr>
            <a:spLocks noGrp="1"/>
          </p:cNvSpPr>
          <p:nvPr>
            <p:ph type="body" sz="quarter" idx="20" hasCustomPrompt="1"/>
          </p:nvPr>
        </p:nvSpPr>
        <p:spPr>
          <a:xfrm>
            <a:off x="190501" y="0"/>
            <a:ext cx="4229100" cy="257176"/>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736590482"/>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ext Only Slide | Horizontal Split-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1A83D2-79D7-5B49-9040-02CA8BB752AA}"/>
              </a:ext>
            </a:extLst>
          </p:cNvPr>
          <p:cNvSpPr/>
          <p:nvPr userDrawn="1"/>
        </p:nvSpPr>
        <p:spPr>
          <a:xfrm>
            <a:off x="0" y="0"/>
            <a:ext cx="9144000" cy="257175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b="0" i="0" dirty="0">
              <a:solidFill>
                <a:schemeClr val="bg1"/>
              </a:solidFill>
              <a:latin typeface="Girl Scout Display Light" panose="02020003000000000000" pitchFamily="18" charset="0"/>
            </a:endParaRPr>
          </a:p>
        </p:txBody>
      </p:sp>
      <p:sp>
        <p:nvSpPr>
          <p:cNvPr id="7" name="Slide Number Placeholder 6">
            <a:extLst>
              <a:ext uri="{FF2B5EF4-FFF2-40B4-BE49-F238E27FC236}">
                <a16:creationId xmlns:a16="http://schemas.microsoft.com/office/drawing/2014/main" id="{830D97D4-FA4C-1741-8CE0-31EA178DE6D3}"/>
              </a:ext>
            </a:extLst>
          </p:cNvPr>
          <p:cNvSpPr>
            <a:spLocks noGrp="1"/>
          </p:cNvSpPr>
          <p:nvPr>
            <p:ph type="sldNum" sz="quarter" idx="12"/>
          </p:nvPr>
        </p:nvSpPr>
        <p:spPr/>
        <p:txBody>
          <a:bodyPr/>
          <a:lstStyle>
            <a:lvl1pPr>
              <a:defRPr>
                <a:solidFill>
                  <a:schemeClr val="tx1"/>
                </a:solidFill>
              </a:defRPr>
            </a:lvl1pPr>
          </a:lstStyle>
          <a:p>
            <a:fld id="{7691CCDB-B024-8747-B233-CAD1CBC7A901}" type="slidenum">
              <a:rPr lang="en-US" smtClean="0"/>
              <a:pPr/>
              <a:t>‹#›</a:t>
            </a:fld>
            <a:endParaRPr lang="en-US"/>
          </a:p>
        </p:txBody>
      </p:sp>
      <p:sp>
        <p:nvSpPr>
          <p:cNvPr id="81" name="Text Placeholder 65">
            <a:extLst>
              <a:ext uri="{FF2B5EF4-FFF2-40B4-BE49-F238E27FC236}">
                <a16:creationId xmlns:a16="http://schemas.microsoft.com/office/drawing/2014/main" id="{5C4F27EF-C6A7-8745-8CA0-9B977435F8A4}"/>
              </a:ext>
            </a:extLst>
          </p:cNvPr>
          <p:cNvSpPr>
            <a:spLocks noGrp="1"/>
          </p:cNvSpPr>
          <p:nvPr>
            <p:ph type="body" sz="quarter" idx="14" hasCustomPrompt="1"/>
          </p:nvPr>
        </p:nvSpPr>
        <p:spPr>
          <a:xfrm>
            <a:off x="190500" y="2665312"/>
            <a:ext cx="8763000" cy="2306738"/>
          </a:xfrm>
        </p:spPr>
        <p:txBody>
          <a:bodyPr anchor="ctr">
            <a:normAutofit/>
          </a:bodyPr>
          <a:lstStyle>
            <a:lvl1pPr marL="0" indent="0" algn="ctr">
              <a:buNone/>
              <a:defRPr sz="1800" b="0" i="0">
                <a:solidFill>
                  <a:schemeClr val="tx1"/>
                </a:solidFill>
                <a:latin typeface="Girl Scout Text Book" panose="02020003000000000000" pitchFamily="18" charset="0"/>
              </a:defRPr>
            </a:lvl1pPr>
            <a:lvl2pPr algn="ctr">
              <a:defRPr sz="1800" b="0" i="0">
                <a:solidFill>
                  <a:schemeClr val="tx1"/>
                </a:solidFill>
                <a:latin typeface="Girl Scout Text Book" panose="02020003000000000000" pitchFamily="18" charset="0"/>
              </a:defRPr>
            </a:lvl2pPr>
            <a:lvl3pPr algn="ctr">
              <a:defRPr sz="1800" b="0" i="0">
                <a:solidFill>
                  <a:schemeClr val="tx1"/>
                </a:solidFill>
                <a:latin typeface="Girl Scout Text Book" panose="02020003000000000000" pitchFamily="18" charset="0"/>
              </a:defRPr>
            </a:lvl3pPr>
            <a:lvl4pPr algn="ctr">
              <a:defRPr sz="1800" b="0" i="0">
                <a:solidFill>
                  <a:schemeClr val="tx1"/>
                </a:solidFill>
                <a:latin typeface="Girl Scout Text Book" panose="02020003000000000000" pitchFamily="18" charset="0"/>
              </a:defRPr>
            </a:lvl4pPr>
            <a:lvl5pPr algn="ctr">
              <a:defRPr sz="1800" b="0" i="0">
                <a:solidFill>
                  <a:schemeClr val="tx1"/>
                </a:solidFill>
                <a:latin typeface="Girl Scout Text Book" panose="02020003000000000000" pitchFamily="18" charset="0"/>
              </a:defRPr>
            </a:lvl5pPr>
          </a:lstStyle>
          <a:p>
            <a:pPr lvl="0"/>
            <a:r>
              <a:rPr lang="en-US" dirty="0"/>
              <a:t>Paragraph </a:t>
            </a:r>
            <a:r>
              <a:rPr lang="en-US" dirty="0" err="1"/>
              <a:t>Subheader</a:t>
            </a:r>
            <a:endParaRPr lang="en-US" dirty="0"/>
          </a:p>
          <a:p>
            <a:pPr lvl="1"/>
            <a:r>
              <a:rPr lang="en-US" dirty="0"/>
              <a:t>Second level</a:t>
            </a:r>
          </a:p>
          <a:p>
            <a:pPr lvl="2"/>
            <a:r>
              <a:rPr lang="en-US" dirty="0"/>
              <a:t>Third level</a:t>
            </a:r>
          </a:p>
          <a:p>
            <a:pPr lvl="3"/>
            <a:r>
              <a:rPr lang="en-US" dirty="0"/>
              <a:t>Fourth level</a:t>
            </a:r>
          </a:p>
          <a:p>
            <a:pPr lvl="4"/>
            <a:r>
              <a:rPr lang="en-US" dirty="0"/>
              <a:t>Fifth level</a:t>
            </a:r>
          </a:p>
        </p:txBody>
      </p:sp>
      <p:sp>
        <p:nvSpPr>
          <p:cNvPr id="84" name="Footer Placeholder 83">
            <a:extLst>
              <a:ext uri="{FF2B5EF4-FFF2-40B4-BE49-F238E27FC236}">
                <a16:creationId xmlns:a16="http://schemas.microsoft.com/office/drawing/2014/main" id="{E0BB6FCB-50C1-F442-B51B-1E4F33EA7E67}"/>
              </a:ext>
            </a:extLst>
          </p:cNvPr>
          <p:cNvSpPr>
            <a:spLocks noGrp="1"/>
          </p:cNvSpPr>
          <p:nvPr>
            <p:ph type="ftr" sz="quarter" idx="17"/>
          </p:nvPr>
        </p:nvSpPr>
        <p:spPr/>
        <p:txBody>
          <a:bodyPr/>
          <a:lstStyle/>
          <a:p>
            <a:r>
              <a:rPr lang="en-US"/>
              <a:t>©2021 Girl Scouts of the USA. All Rights Reserved.  Not for public distribution.</a:t>
            </a:r>
          </a:p>
        </p:txBody>
      </p:sp>
      <p:sp>
        <p:nvSpPr>
          <p:cNvPr id="10" name="Title 5">
            <a:extLst>
              <a:ext uri="{FF2B5EF4-FFF2-40B4-BE49-F238E27FC236}">
                <a16:creationId xmlns:a16="http://schemas.microsoft.com/office/drawing/2014/main" id="{D969DEC3-AE13-954A-B4A5-016AA7947A54}"/>
              </a:ext>
            </a:extLst>
          </p:cNvPr>
          <p:cNvSpPr>
            <a:spLocks noGrp="1"/>
          </p:cNvSpPr>
          <p:nvPr>
            <p:ph type="title" hasCustomPrompt="1"/>
          </p:nvPr>
        </p:nvSpPr>
        <p:spPr>
          <a:xfrm>
            <a:off x="180131" y="361950"/>
            <a:ext cx="8773369" cy="2115032"/>
          </a:xfrm>
        </p:spPr>
        <p:txBody>
          <a:bodyPr anchor="ctr"/>
          <a:lstStyle>
            <a:lvl1pPr algn="ctr">
              <a:defRPr sz="2400" b="0" i="0">
                <a:solidFill>
                  <a:schemeClr val="tx1"/>
                </a:solidFill>
                <a:latin typeface="Girl Scout Display Light" panose="02020003000000000000" pitchFamily="18" charset="0"/>
              </a:defRPr>
            </a:lvl1pPr>
          </a:lstStyle>
          <a:p>
            <a:r>
              <a:rPr lang="en-US" dirty="0"/>
              <a:t>Type Here to Enter a Single Line Slide Header.</a:t>
            </a:r>
          </a:p>
        </p:txBody>
      </p:sp>
      <p:sp>
        <p:nvSpPr>
          <p:cNvPr id="12" name="Text Placeholder 46">
            <a:extLst>
              <a:ext uri="{FF2B5EF4-FFF2-40B4-BE49-F238E27FC236}">
                <a16:creationId xmlns:a16="http://schemas.microsoft.com/office/drawing/2014/main" id="{BB5F5F65-411D-BC40-B7A8-14B18450E0D7}"/>
              </a:ext>
            </a:extLst>
          </p:cNvPr>
          <p:cNvSpPr>
            <a:spLocks noGrp="1"/>
          </p:cNvSpPr>
          <p:nvPr>
            <p:ph type="body" sz="quarter" idx="20" hasCustomPrompt="1"/>
          </p:nvPr>
        </p:nvSpPr>
        <p:spPr>
          <a:xfrm>
            <a:off x="190500" y="-1"/>
            <a:ext cx="8809781" cy="257175"/>
          </a:xfrm>
        </p:spPr>
        <p:txBody>
          <a:bodyPr anchor="b">
            <a:noAutofit/>
          </a:bodyPr>
          <a:lstStyle>
            <a:lvl1pPr marL="0" indent="0">
              <a:lnSpc>
                <a:spcPct val="100000"/>
              </a:lnSpc>
              <a:buNone/>
              <a:defRPr sz="1000" b="0" i="0">
                <a:solidFill>
                  <a:schemeClr val="tx1"/>
                </a:solidFill>
                <a:latin typeface="Girl Scout Text Book" panose="02020003000000000000" pitchFamily="18" charset="0"/>
              </a:defRPr>
            </a:lvl1pPr>
          </a:lstStyle>
          <a:p>
            <a:pPr lvl="0"/>
            <a:r>
              <a:rPr lang="en-US" dirty="0"/>
              <a:t>Type here to enter the presentation section name.</a:t>
            </a:r>
          </a:p>
        </p:txBody>
      </p:sp>
    </p:spTree>
    <p:extLst>
      <p:ext uri="{BB962C8B-B14F-4D97-AF65-F5344CB8AC3E}">
        <p14:creationId xmlns:p14="http://schemas.microsoft.com/office/powerpoint/2010/main" val="229015287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theme" Target="../theme/theme2.xml"/><Relationship Id="rId8"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81.xml"/><Relationship Id="rId18" Type="http://schemas.openxmlformats.org/officeDocument/2006/relationships/slideLayout" Target="../slideLayouts/slideLayout86.xml"/><Relationship Id="rId26" Type="http://schemas.openxmlformats.org/officeDocument/2006/relationships/slideLayout" Target="../slideLayouts/slideLayout94.xml"/><Relationship Id="rId3" Type="http://schemas.openxmlformats.org/officeDocument/2006/relationships/slideLayout" Target="../slideLayouts/slideLayout71.xml"/><Relationship Id="rId21" Type="http://schemas.openxmlformats.org/officeDocument/2006/relationships/slideLayout" Target="../slideLayouts/slideLayout89.xml"/><Relationship Id="rId34" Type="http://schemas.openxmlformats.org/officeDocument/2006/relationships/slideLayout" Target="../slideLayouts/slideLayout102.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slideLayout" Target="../slideLayouts/slideLayout85.xml"/><Relationship Id="rId25" Type="http://schemas.openxmlformats.org/officeDocument/2006/relationships/slideLayout" Target="../slideLayouts/slideLayout93.xml"/><Relationship Id="rId33" Type="http://schemas.openxmlformats.org/officeDocument/2006/relationships/slideLayout" Target="../slideLayouts/slideLayout101.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slideLayout" Target="../slideLayouts/slideLayout88.xml"/><Relationship Id="rId29" Type="http://schemas.openxmlformats.org/officeDocument/2006/relationships/slideLayout" Target="../slideLayouts/slideLayout97.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slideLayout" Target="../slideLayouts/slideLayout92.xml"/><Relationship Id="rId32" Type="http://schemas.openxmlformats.org/officeDocument/2006/relationships/slideLayout" Target="../slideLayouts/slideLayout100.xml"/><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slideLayout" Target="../slideLayouts/slideLayout91.xml"/><Relationship Id="rId28" Type="http://schemas.openxmlformats.org/officeDocument/2006/relationships/slideLayout" Target="../slideLayouts/slideLayout96.xml"/><Relationship Id="rId10" Type="http://schemas.openxmlformats.org/officeDocument/2006/relationships/slideLayout" Target="../slideLayouts/slideLayout78.xml"/><Relationship Id="rId19" Type="http://schemas.openxmlformats.org/officeDocument/2006/relationships/slideLayout" Target="../slideLayouts/slideLayout87.xml"/><Relationship Id="rId31" Type="http://schemas.openxmlformats.org/officeDocument/2006/relationships/slideLayout" Target="../slideLayouts/slideLayout99.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slideLayout" Target="../slideLayouts/slideLayout90.xml"/><Relationship Id="rId27" Type="http://schemas.openxmlformats.org/officeDocument/2006/relationships/slideLayout" Target="../slideLayouts/slideLayout95.xml"/><Relationship Id="rId30" Type="http://schemas.openxmlformats.org/officeDocument/2006/relationships/slideLayout" Target="../slideLayouts/slideLayout98.xml"/><Relationship Id="rId35" Type="http://schemas.openxmlformats.org/officeDocument/2006/relationships/theme" Target="../theme/theme3.xml"/><Relationship Id="rId8" Type="http://schemas.openxmlformats.org/officeDocument/2006/relationships/slideLayout" Target="../slideLayouts/slideLayout7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9" Type="http://schemas.openxmlformats.org/officeDocument/2006/relationships/slideLayout" Target="../slideLayouts/slideLayout141.xml"/><Relationship Id="rId21" Type="http://schemas.openxmlformats.org/officeDocument/2006/relationships/slideLayout" Target="../slideLayouts/slideLayout123.xml"/><Relationship Id="rId34" Type="http://schemas.openxmlformats.org/officeDocument/2006/relationships/slideLayout" Target="../slideLayouts/slideLayout136.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40" Type="http://schemas.openxmlformats.org/officeDocument/2006/relationships/theme" Target="../theme/theme4.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8" Type="http://schemas.openxmlformats.org/officeDocument/2006/relationships/slideLayout" Target="../slideLayouts/slideLayout110.xml"/><Relationship Id="rId3" Type="http://schemas.openxmlformats.org/officeDocument/2006/relationships/slideLayout" Target="../slideLayouts/slideLayout10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54.xml"/><Relationship Id="rId18" Type="http://schemas.openxmlformats.org/officeDocument/2006/relationships/slideLayout" Target="../slideLayouts/slideLayout159.xml"/><Relationship Id="rId26" Type="http://schemas.openxmlformats.org/officeDocument/2006/relationships/slideLayout" Target="../slideLayouts/slideLayout167.xml"/><Relationship Id="rId3" Type="http://schemas.openxmlformats.org/officeDocument/2006/relationships/slideLayout" Target="../slideLayouts/slideLayout144.xml"/><Relationship Id="rId21" Type="http://schemas.openxmlformats.org/officeDocument/2006/relationships/slideLayout" Target="../slideLayouts/slideLayout162.xml"/><Relationship Id="rId34" Type="http://schemas.openxmlformats.org/officeDocument/2006/relationships/slideLayout" Target="../slideLayouts/slideLayout175.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17" Type="http://schemas.openxmlformats.org/officeDocument/2006/relationships/slideLayout" Target="../slideLayouts/slideLayout158.xml"/><Relationship Id="rId25" Type="http://schemas.openxmlformats.org/officeDocument/2006/relationships/slideLayout" Target="../slideLayouts/slideLayout166.xml"/><Relationship Id="rId33" Type="http://schemas.openxmlformats.org/officeDocument/2006/relationships/slideLayout" Target="../slideLayouts/slideLayout174.xml"/><Relationship Id="rId2" Type="http://schemas.openxmlformats.org/officeDocument/2006/relationships/slideLayout" Target="../slideLayouts/slideLayout143.xml"/><Relationship Id="rId16" Type="http://schemas.openxmlformats.org/officeDocument/2006/relationships/slideLayout" Target="../slideLayouts/slideLayout157.xml"/><Relationship Id="rId20" Type="http://schemas.openxmlformats.org/officeDocument/2006/relationships/slideLayout" Target="../slideLayouts/slideLayout161.xml"/><Relationship Id="rId29" Type="http://schemas.openxmlformats.org/officeDocument/2006/relationships/slideLayout" Target="../slideLayouts/slideLayout170.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24" Type="http://schemas.openxmlformats.org/officeDocument/2006/relationships/slideLayout" Target="../slideLayouts/slideLayout165.xml"/><Relationship Id="rId32" Type="http://schemas.openxmlformats.org/officeDocument/2006/relationships/slideLayout" Target="../slideLayouts/slideLayout173.xml"/><Relationship Id="rId5" Type="http://schemas.openxmlformats.org/officeDocument/2006/relationships/slideLayout" Target="../slideLayouts/slideLayout146.xml"/><Relationship Id="rId15" Type="http://schemas.openxmlformats.org/officeDocument/2006/relationships/slideLayout" Target="../slideLayouts/slideLayout156.xml"/><Relationship Id="rId23" Type="http://schemas.openxmlformats.org/officeDocument/2006/relationships/slideLayout" Target="../slideLayouts/slideLayout164.xml"/><Relationship Id="rId28" Type="http://schemas.openxmlformats.org/officeDocument/2006/relationships/slideLayout" Target="../slideLayouts/slideLayout169.xml"/><Relationship Id="rId10" Type="http://schemas.openxmlformats.org/officeDocument/2006/relationships/slideLayout" Target="../slideLayouts/slideLayout151.xml"/><Relationship Id="rId19" Type="http://schemas.openxmlformats.org/officeDocument/2006/relationships/slideLayout" Target="../slideLayouts/slideLayout160.xml"/><Relationship Id="rId31" Type="http://schemas.openxmlformats.org/officeDocument/2006/relationships/slideLayout" Target="../slideLayouts/slideLayout172.xml"/><Relationship Id="rId4" Type="http://schemas.openxmlformats.org/officeDocument/2006/relationships/slideLayout" Target="../slideLayouts/slideLayout145.xml"/><Relationship Id="rId9" Type="http://schemas.openxmlformats.org/officeDocument/2006/relationships/slideLayout" Target="../slideLayouts/slideLayout150.xml"/><Relationship Id="rId14" Type="http://schemas.openxmlformats.org/officeDocument/2006/relationships/slideLayout" Target="../slideLayouts/slideLayout155.xml"/><Relationship Id="rId22" Type="http://schemas.openxmlformats.org/officeDocument/2006/relationships/slideLayout" Target="../slideLayouts/slideLayout163.xml"/><Relationship Id="rId27" Type="http://schemas.openxmlformats.org/officeDocument/2006/relationships/slideLayout" Target="../slideLayouts/slideLayout168.xml"/><Relationship Id="rId30" Type="http://schemas.openxmlformats.org/officeDocument/2006/relationships/slideLayout" Target="../slideLayouts/slideLayout171.xml"/><Relationship Id="rId35" Type="http://schemas.openxmlformats.org/officeDocument/2006/relationships/theme" Target="../theme/theme5.xml"/><Relationship Id="rId8" Type="http://schemas.openxmlformats.org/officeDocument/2006/relationships/slideLayout" Target="../slideLayouts/slideLayout1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©2021 Girl Scouts of the USA. All Rights Reserved.  Not for public distribution.</a:t>
            </a:r>
          </a:p>
        </p:txBody>
      </p:sp>
    </p:spTree>
    <p:extLst>
      <p:ext uri="{BB962C8B-B14F-4D97-AF65-F5344CB8AC3E}">
        <p14:creationId xmlns:p14="http://schemas.microsoft.com/office/powerpoint/2010/main" val="3245678698"/>
      </p:ext>
    </p:extLst>
  </p:cSld>
  <p:clrMap bg1="lt1" tx1="dk1" bg2="lt2" tx2="dk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 id="2147484200" r:id="rId12"/>
    <p:sldLayoutId id="2147484201" r:id="rId13"/>
    <p:sldLayoutId id="2147484202" r:id="rId14"/>
    <p:sldLayoutId id="2147484203" r:id="rId15"/>
    <p:sldLayoutId id="2147484204" r:id="rId16"/>
    <p:sldLayoutId id="2147484205" r:id="rId17"/>
    <p:sldLayoutId id="2147484206" r:id="rId18"/>
    <p:sldLayoutId id="2147484207" r:id="rId19"/>
    <p:sldLayoutId id="2147484208" r:id="rId20"/>
    <p:sldLayoutId id="2147484209" r:id="rId21"/>
    <p:sldLayoutId id="2147484210" r:id="rId22"/>
    <p:sldLayoutId id="2147484211" r:id="rId23"/>
    <p:sldLayoutId id="2147484212" r:id="rId24"/>
    <p:sldLayoutId id="2147484213" r:id="rId25"/>
    <p:sldLayoutId id="2147484214" r:id="rId26"/>
    <p:sldLayoutId id="2147484215" r:id="rId27"/>
    <p:sldLayoutId id="2147484216" r:id="rId28"/>
    <p:sldLayoutId id="2147484217" r:id="rId29"/>
    <p:sldLayoutId id="2147484218" r:id="rId30"/>
    <p:sldLayoutId id="2147484219" r:id="rId31"/>
    <p:sldLayoutId id="2147484220" r:id="rId32"/>
    <p:sldLayoutId id="2147484221" r:id="rId33"/>
    <p:sldLayoutId id="214748422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05053091"/>
      </p:ext>
    </p:extLst>
  </p:cSld>
  <p:clrMap bg1="lt1" tx1="dk1" bg2="lt2" tx2="dk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 id="2147484236" r:id="rId13"/>
    <p:sldLayoutId id="2147484237" r:id="rId14"/>
    <p:sldLayoutId id="2147484238" r:id="rId15"/>
    <p:sldLayoutId id="2147484239" r:id="rId16"/>
    <p:sldLayoutId id="2147484240" r:id="rId17"/>
    <p:sldLayoutId id="2147484241" r:id="rId18"/>
    <p:sldLayoutId id="2147484242" r:id="rId19"/>
    <p:sldLayoutId id="2147484243" r:id="rId20"/>
    <p:sldLayoutId id="2147484244" r:id="rId21"/>
    <p:sldLayoutId id="2147484245" r:id="rId22"/>
    <p:sldLayoutId id="2147484246" r:id="rId23"/>
    <p:sldLayoutId id="2147484247" r:id="rId24"/>
    <p:sldLayoutId id="2147484248" r:id="rId25"/>
    <p:sldLayoutId id="2147484249" r:id="rId26"/>
    <p:sldLayoutId id="2147484250" r:id="rId27"/>
    <p:sldLayoutId id="2147484251" r:id="rId28"/>
    <p:sldLayoutId id="2147484252" r:id="rId29"/>
    <p:sldLayoutId id="2147484253" r:id="rId30"/>
    <p:sldLayoutId id="2147484254" r:id="rId31"/>
    <p:sldLayoutId id="2147484255" r:id="rId32"/>
    <p:sldLayoutId id="2147484256" r:id="rId33"/>
    <p:sldLayoutId id="2147484257"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1849073935"/>
      </p:ext>
    </p:extLst>
  </p:cSld>
  <p:clrMap bg1="lt1" tx1="dk1" bg2="lt2" tx2="dk2" accent1="accent1" accent2="accent2" accent3="accent3" accent4="accent4" accent5="accent5" accent6="accent6" hlink="hlink" folHlink="folHlink"/>
  <p:sldLayoutIdLst>
    <p:sldLayoutId id="2147484259" r:id="rId1"/>
    <p:sldLayoutId id="2147484260" r:id="rId2"/>
    <p:sldLayoutId id="2147484261" r:id="rId3"/>
    <p:sldLayoutId id="2147484262" r:id="rId4"/>
    <p:sldLayoutId id="2147484263" r:id="rId5"/>
    <p:sldLayoutId id="2147484264" r:id="rId6"/>
    <p:sldLayoutId id="2147484265" r:id="rId7"/>
    <p:sldLayoutId id="2147484266" r:id="rId8"/>
    <p:sldLayoutId id="2147484267" r:id="rId9"/>
    <p:sldLayoutId id="2147484268" r:id="rId10"/>
    <p:sldLayoutId id="2147484269" r:id="rId11"/>
    <p:sldLayoutId id="2147484270" r:id="rId12"/>
    <p:sldLayoutId id="2147484271" r:id="rId13"/>
    <p:sldLayoutId id="2147484272" r:id="rId14"/>
    <p:sldLayoutId id="2147484273" r:id="rId15"/>
    <p:sldLayoutId id="2147484274" r:id="rId16"/>
    <p:sldLayoutId id="2147484275" r:id="rId17"/>
    <p:sldLayoutId id="2147484276" r:id="rId18"/>
    <p:sldLayoutId id="2147484277" r:id="rId19"/>
    <p:sldLayoutId id="2147484278" r:id="rId20"/>
    <p:sldLayoutId id="2147484279" r:id="rId21"/>
    <p:sldLayoutId id="2147484280" r:id="rId22"/>
    <p:sldLayoutId id="2147484281" r:id="rId23"/>
    <p:sldLayoutId id="2147484282" r:id="rId24"/>
    <p:sldLayoutId id="2147484283" r:id="rId25"/>
    <p:sldLayoutId id="2147484284" r:id="rId26"/>
    <p:sldLayoutId id="2147484285" r:id="rId27"/>
    <p:sldLayoutId id="2147484286" r:id="rId28"/>
    <p:sldLayoutId id="2147484287" r:id="rId29"/>
    <p:sldLayoutId id="2147484288" r:id="rId30"/>
    <p:sldLayoutId id="2147484289" r:id="rId31"/>
    <p:sldLayoutId id="2147484290" r:id="rId32"/>
    <p:sldLayoutId id="2147484291" r:id="rId33"/>
    <p:sldLayoutId id="2147484292"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userDrawn="1">
          <p15:clr>
            <a:srgbClr val="F26B43"/>
          </p15:clr>
        </p15:guide>
        <p15:guide id="2" pos="2880" userDrawn="1">
          <p15:clr>
            <a:srgbClr val="FDE53C"/>
          </p15:clr>
        </p15:guide>
        <p15:guide id="3" pos="5640" userDrawn="1">
          <p15:clr>
            <a:srgbClr val="F26B43"/>
          </p15:clr>
        </p15:guide>
        <p15:guide id="4" orient="horz" pos="1620" userDrawn="1">
          <p15:clr>
            <a:srgbClr val="FDE53C"/>
          </p15:clr>
        </p15:guide>
        <p15:guide id="5" orient="horz" pos="108" userDrawn="1">
          <p15:clr>
            <a:srgbClr val="F26B43"/>
          </p15:clr>
        </p15:guide>
        <p15:guide id="6" orient="horz" pos="3132" userDrawn="1">
          <p15:clr>
            <a:srgbClr val="F26B43"/>
          </p15:clr>
        </p15:guide>
        <p15:guide id="7" pos="2928" userDrawn="1">
          <p15:clr>
            <a:srgbClr val="F26B43"/>
          </p15:clr>
        </p15:guide>
        <p15:guide id="8" pos="2832" userDrawn="1">
          <p15:clr>
            <a:srgbClr val="F26B43"/>
          </p15:clr>
        </p15:guide>
        <p15:guide id="9" orient="horz" pos="432" userDrawn="1">
          <p15:clr>
            <a:srgbClr val="F26B43"/>
          </p15:clr>
        </p15:guide>
        <p15:guide id="10" orient="horz" pos="2808" userDrawn="1">
          <p15:clr>
            <a:srgbClr val="F26B43"/>
          </p15:clr>
        </p15:guide>
        <p15:guide id="11" pos="4320" userDrawn="1">
          <p15:clr>
            <a:srgbClr val="FDE53C"/>
          </p15:clr>
        </p15:guide>
        <p15:guide id="12" pos="1440" userDrawn="1">
          <p15:clr>
            <a:srgbClr val="FDE53C"/>
          </p15:clr>
        </p15:guide>
        <p15:guide id="13" pos="216" userDrawn="1">
          <p15:clr>
            <a:srgbClr val="F26B43"/>
          </p15:clr>
        </p15:guide>
        <p15:guide id="14" pos="4272" userDrawn="1">
          <p15:clr>
            <a:srgbClr val="F26B43"/>
          </p15:clr>
        </p15:guide>
        <p15:guide id="15" pos="4368" userDrawn="1">
          <p15:clr>
            <a:srgbClr val="F26B43"/>
          </p15:clr>
        </p15:guide>
        <p15:guide id="16" pos="5598" userDrawn="1">
          <p15:clr>
            <a:srgbClr val="F26B43"/>
          </p15:clr>
        </p15:guide>
        <p15:guide id="17" pos="2784" userDrawn="1">
          <p15:clr>
            <a:srgbClr val="F26B43"/>
          </p15:clr>
        </p15:guide>
        <p15:guide id="18" pos="1488" userDrawn="1">
          <p15:clr>
            <a:srgbClr val="F26B43"/>
          </p15:clr>
        </p15:guide>
        <p15:guide id="19" pos="1392" userDrawn="1">
          <p15:clr>
            <a:srgbClr val="F26B43"/>
          </p15:clr>
        </p15:guide>
        <p15:guide id="20" pos="168" userDrawn="1">
          <p15:clr>
            <a:srgbClr val="F26B43"/>
          </p15:clr>
        </p15:guide>
        <p15:guide id="21" orient="horz" pos="1566" userDrawn="1">
          <p15:clr>
            <a:srgbClr val="F26B43"/>
          </p15:clr>
        </p15:guide>
        <p15:guide id="22" orient="horz" pos="162" userDrawn="1">
          <p15:clr>
            <a:srgbClr val="F26B43"/>
          </p15:clr>
        </p15:guide>
        <p15:guide id="23" orient="horz" pos="3078" userDrawn="1">
          <p15:clr>
            <a:srgbClr val="F26B43"/>
          </p15:clr>
        </p15:guide>
        <p15:guide id="24" orient="horz" pos="1674" userDrawn="1">
          <p15:clr>
            <a:srgbClr val="F26B43"/>
          </p15:clr>
        </p15:guide>
        <p15:guide id="25" orient="horz" pos="228" userDrawn="1">
          <p15:clr>
            <a:srgbClr val="F26B43"/>
          </p15:clr>
        </p15:guide>
        <p15:guide id="26" pos="5544" userDrawn="1">
          <p15:clr>
            <a:srgbClr val="F26B43"/>
          </p15:clr>
        </p15:guide>
        <p15:guide id="27" pos="2980" userDrawn="1">
          <p15:clr>
            <a:srgbClr val="F26B43"/>
          </p15:clr>
        </p15:guide>
        <p15:guide id="28" orient="horz" pos="30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dirty="0"/>
              <a:t>GSUSA marks and content used with permission of the Girl Scouts of the USA</a:t>
            </a:r>
          </a:p>
        </p:txBody>
      </p:sp>
    </p:spTree>
    <p:extLst>
      <p:ext uri="{BB962C8B-B14F-4D97-AF65-F5344CB8AC3E}">
        <p14:creationId xmlns:p14="http://schemas.microsoft.com/office/powerpoint/2010/main" val="3051202209"/>
      </p:ext>
    </p:extLst>
  </p:cSld>
  <p:clrMap bg1="lt1" tx1="dk1" bg2="lt2" tx2="dk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 id="2147484318" r:id="rId13"/>
    <p:sldLayoutId id="2147484319" r:id="rId14"/>
    <p:sldLayoutId id="2147484320" r:id="rId15"/>
    <p:sldLayoutId id="2147484321" r:id="rId16"/>
    <p:sldLayoutId id="2147484322" r:id="rId17"/>
    <p:sldLayoutId id="2147484323" r:id="rId18"/>
    <p:sldLayoutId id="2147484324" r:id="rId19"/>
    <p:sldLayoutId id="2147484325" r:id="rId20"/>
    <p:sldLayoutId id="2147484326" r:id="rId21"/>
    <p:sldLayoutId id="2147484327" r:id="rId22"/>
    <p:sldLayoutId id="2147484328" r:id="rId23"/>
    <p:sldLayoutId id="2147484329" r:id="rId24"/>
    <p:sldLayoutId id="2147484330" r:id="rId25"/>
    <p:sldLayoutId id="2147484331" r:id="rId26"/>
    <p:sldLayoutId id="2147484332" r:id="rId27"/>
    <p:sldLayoutId id="2147484333" r:id="rId28"/>
    <p:sldLayoutId id="2147484334" r:id="rId29"/>
    <p:sldLayoutId id="2147484335" r:id="rId30"/>
    <p:sldLayoutId id="2147484336" r:id="rId31"/>
    <p:sldLayoutId id="2147484378" r:id="rId32"/>
    <p:sldLayoutId id="2147484337" r:id="rId33"/>
    <p:sldLayoutId id="2147484338" r:id="rId34"/>
    <p:sldLayoutId id="2147484339" r:id="rId35"/>
    <p:sldLayoutId id="2147484375" r:id="rId36"/>
    <p:sldLayoutId id="2147484376" r:id="rId37"/>
    <p:sldLayoutId id="2147484380" r:id="rId38"/>
    <p:sldLayoutId id="2147484381" r:id="rId39"/>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9A38F4D-4518-8D46-8CB6-73F095E74D50}"/>
              </a:ext>
            </a:extLst>
          </p:cNvPr>
          <p:cNvSpPr>
            <a:spLocks noGrp="1"/>
          </p:cNvSpPr>
          <p:nvPr>
            <p:ph type="title"/>
          </p:nvPr>
        </p:nvSpPr>
        <p:spPr>
          <a:xfrm>
            <a:off x="180131" y="171451"/>
            <a:ext cx="8801100" cy="575117"/>
          </a:xfrm>
          <a:prstGeom prst="rect">
            <a:avLst/>
          </a:prstGeom>
        </p:spPr>
        <p:txBody>
          <a:bodyPr vert="horz" lIns="91440" tIns="45720" rIns="91440" bIns="45720" rtlCol="0" anchor="t">
            <a:noAutofit/>
          </a:bodyPr>
          <a:lstStyle/>
          <a:p>
            <a:r>
              <a:rPr lang="en-US" dirty="0"/>
              <a:t>Click to edit Master title style</a:t>
            </a:r>
            <a:br>
              <a:rPr lang="en-US" dirty="0"/>
            </a:br>
            <a:endParaRPr lang="en-US" dirty="0"/>
          </a:p>
        </p:txBody>
      </p:sp>
      <p:sp>
        <p:nvSpPr>
          <p:cNvPr id="3" name="Text Placeholder 2">
            <a:extLst>
              <a:ext uri="{FF2B5EF4-FFF2-40B4-BE49-F238E27FC236}">
                <a16:creationId xmlns:a16="http://schemas.microsoft.com/office/drawing/2014/main" id="{F85949CD-A843-AC4F-8BAD-DE1D309036C2}"/>
              </a:ext>
            </a:extLst>
          </p:cNvPr>
          <p:cNvSpPr>
            <a:spLocks noGrp="1"/>
          </p:cNvSpPr>
          <p:nvPr>
            <p:ph type="body" idx="1"/>
          </p:nvPr>
        </p:nvSpPr>
        <p:spPr>
          <a:xfrm>
            <a:off x="171450" y="1020337"/>
            <a:ext cx="8801100" cy="337797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26561DE8-2DCE-324B-AA4F-DF8DB003F4C6}"/>
              </a:ext>
            </a:extLst>
          </p:cNvPr>
          <p:cNvSpPr>
            <a:spLocks noGrp="1"/>
          </p:cNvSpPr>
          <p:nvPr>
            <p:ph type="sldNum" sz="quarter" idx="4"/>
          </p:nvPr>
        </p:nvSpPr>
        <p:spPr>
          <a:xfrm>
            <a:off x="8485459" y="4972051"/>
            <a:ext cx="550592" cy="182739"/>
          </a:xfrm>
          <a:prstGeom prst="rect">
            <a:avLst/>
          </a:prstGeom>
        </p:spPr>
        <p:txBody>
          <a:bodyPr vert="horz" lIns="91440" tIns="45720" rIns="91440" bIns="45720" rtlCol="0" anchor="t"/>
          <a:lstStyle>
            <a:lvl1pPr algn="r">
              <a:defRPr sz="600" b="0" i="0">
                <a:solidFill>
                  <a:schemeClr val="tx1"/>
                </a:solidFill>
                <a:latin typeface="Girl Scout Text Book" panose="02020003000000000000" pitchFamily="18" charset="0"/>
              </a:defRPr>
            </a:lvl1pPr>
          </a:lstStyle>
          <a:p>
            <a:fld id="{7691CCDB-B024-8747-B233-CAD1CBC7A901}" type="slidenum">
              <a:rPr lang="en-US" smtClean="0"/>
              <a:pPr/>
              <a:t>‹#›</a:t>
            </a:fld>
            <a:endParaRPr lang="en-US" dirty="0"/>
          </a:p>
        </p:txBody>
      </p:sp>
      <p:sp>
        <p:nvSpPr>
          <p:cNvPr id="9" name="Footer Placeholder 4">
            <a:extLst>
              <a:ext uri="{FF2B5EF4-FFF2-40B4-BE49-F238E27FC236}">
                <a16:creationId xmlns:a16="http://schemas.microsoft.com/office/drawing/2014/main" id="{E4CD6646-AD10-EB4C-8492-B944B92DDE90}"/>
              </a:ext>
            </a:extLst>
          </p:cNvPr>
          <p:cNvSpPr>
            <a:spLocks noGrp="1"/>
          </p:cNvSpPr>
          <p:nvPr>
            <p:ph type="ftr" sz="quarter" idx="3"/>
          </p:nvPr>
        </p:nvSpPr>
        <p:spPr>
          <a:xfrm>
            <a:off x="171449" y="4998093"/>
            <a:ext cx="5673297" cy="154578"/>
          </a:xfrm>
          <a:prstGeom prst="rect">
            <a:avLst/>
          </a:prstGeom>
        </p:spPr>
        <p:txBody>
          <a:bodyPr vert="horz" lIns="91440" tIns="45720" rIns="91440" bIns="45720" rtlCol="0" anchor="b"/>
          <a:lstStyle>
            <a:lvl1pPr marL="0" marR="0" indent="0" algn="l" defTabSz="685783" rtl="0" eaLnBrk="1" fontAlgn="auto" latinLnBrk="0" hangingPunct="1">
              <a:lnSpc>
                <a:spcPct val="100000"/>
              </a:lnSpc>
              <a:spcBef>
                <a:spcPts val="0"/>
              </a:spcBef>
              <a:spcAft>
                <a:spcPts val="0"/>
              </a:spcAft>
              <a:buClrTx/>
              <a:buSzTx/>
              <a:buFontTx/>
              <a:buNone/>
              <a:tabLst/>
              <a:defRPr lang="en-US" sz="450" b="0" i="0" u="none" strike="noStrike" smtClean="0">
                <a:effectLst/>
                <a:latin typeface="Girl Scout Text Book" panose="02020003000000000000" pitchFamily="18" charset="0"/>
              </a:defRPr>
            </a:lvl1pPr>
          </a:lstStyle>
          <a:p>
            <a:r>
              <a:rPr lang="en-US"/>
              <a:t>©2021 Girl Scouts of the USA. All Rights Reserved.  Not for public distribution.</a:t>
            </a:r>
            <a:endParaRPr lang="en-US" dirty="0"/>
          </a:p>
        </p:txBody>
      </p:sp>
    </p:spTree>
    <p:extLst>
      <p:ext uri="{BB962C8B-B14F-4D97-AF65-F5344CB8AC3E}">
        <p14:creationId xmlns:p14="http://schemas.microsoft.com/office/powerpoint/2010/main" val="3396597522"/>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 id="2147484352" r:id="rId12"/>
    <p:sldLayoutId id="2147484353" r:id="rId13"/>
    <p:sldLayoutId id="2147484354" r:id="rId14"/>
    <p:sldLayoutId id="2147484355" r:id="rId15"/>
    <p:sldLayoutId id="2147484356" r:id="rId16"/>
    <p:sldLayoutId id="2147484357" r:id="rId17"/>
    <p:sldLayoutId id="2147484358" r:id="rId18"/>
    <p:sldLayoutId id="2147484359" r:id="rId19"/>
    <p:sldLayoutId id="2147484360" r:id="rId20"/>
    <p:sldLayoutId id="2147484361" r:id="rId21"/>
    <p:sldLayoutId id="2147484362" r:id="rId22"/>
    <p:sldLayoutId id="2147484363" r:id="rId23"/>
    <p:sldLayoutId id="2147484364" r:id="rId24"/>
    <p:sldLayoutId id="2147484365" r:id="rId25"/>
    <p:sldLayoutId id="2147484366" r:id="rId26"/>
    <p:sldLayoutId id="2147484367" r:id="rId27"/>
    <p:sldLayoutId id="2147484368" r:id="rId28"/>
    <p:sldLayoutId id="2147484369" r:id="rId29"/>
    <p:sldLayoutId id="2147484370" r:id="rId30"/>
    <p:sldLayoutId id="2147484371" r:id="rId31"/>
    <p:sldLayoutId id="2147484372" r:id="rId32"/>
    <p:sldLayoutId id="2147484373" r:id="rId33"/>
    <p:sldLayoutId id="2147484374" r:id="rId34"/>
  </p:sldLayoutIdLst>
  <p:transition>
    <p:fade/>
  </p:transition>
  <p:hf hdr="0" dt="0"/>
  <p:txStyles>
    <p:title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20">
          <p15:clr>
            <a:srgbClr val="F26B43"/>
          </p15:clr>
        </p15:guide>
        <p15:guide id="2" pos="2880">
          <p15:clr>
            <a:srgbClr val="FDE53C"/>
          </p15:clr>
        </p15:guide>
        <p15:guide id="3" pos="5640">
          <p15:clr>
            <a:srgbClr val="F26B43"/>
          </p15:clr>
        </p15:guide>
        <p15:guide id="4" orient="horz" pos="1620">
          <p15:clr>
            <a:srgbClr val="FDE53C"/>
          </p15:clr>
        </p15:guide>
        <p15:guide id="5" orient="horz" pos="108">
          <p15:clr>
            <a:srgbClr val="F26B43"/>
          </p15:clr>
        </p15:guide>
        <p15:guide id="6" orient="horz" pos="3132">
          <p15:clr>
            <a:srgbClr val="F26B43"/>
          </p15:clr>
        </p15:guide>
        <p15:guide id="7" pos="2928">
          <p15:clr>
            <a:srgbClr val="F26B43"/>
          </p15:clr>
        </p15:guide>
        <p15:guide id="8" pos="2832">
          <p15:clr>
            <a:srgbClr val="F26B43"/>
          </p15:clr>
        </p15:guide>
        <p15:guide id="9" orient="horz" pos="432">
          <p15:clr>
            <a:srgbClr val="F26B43"/>
          </p15:clr>
        </p15:guide>
        <p15:guide id="10" orient="horz" pos="2808">
          <p15:clr>
            <a:srgbClr val="F26B43"/>
          </p15:clr>
        </p15:guide>
        <p15:guide id="11" pos="4320">
          <p15:clr>
            <a:srgbClr val="FDE53C"/>
          </p15:clr>
        </p15:guide>
        <p15:guide id="12" pos="1440">
          <p15:clr>
            <a:srgbClr val="FDE53C"/>
          </p15:clr>
        </p15:guide>
        <p15:guide id="13" pos="216">
          <p15:clr>
            <a:srgbClr val="F26B43"/>
          </p15:clr>
        </p15:guide>
        <p15:guide id="14" pos="4272">
          <p15:clr>
            <a:srgbClr val="F26B43"/>
          </p15:clr>
        </p15:guide>
        <p15:guide id="15" pos="4368">
          <p15:clr>
            <a:srgbClr val="F26B43"/>
          </p15:clr>
        </p15:guide>
        <p15:guide id="16" pos="5598">
          <p15:clr>
            <a:srgbClr val="F26B43"/>
          </p15:clr>
        </p15:guide>
        <p15:guide id="17" pos="2784">
          <p15:clr>
            <a:srgbClr val="F26B43"/>
          </p15:clr>
        </p15:guide>
        <p15:guide id="18" pos="1488">
          <p15:clr>
            <a:srgbClr val="F26B43"/>
          </p15:clr>
        </p15:guide>
        <p15:guide id="19" pos="1392">
          <p15:clr>
            <a:srgbClr val="F26B43"/>
          </p15:clr>
        </p15:guide>
        <p15:guide id="20" pos="168">
          <p15:clr>
            <a:srgbClr val="F26B43"/>
          </p15:clr>
        </p15:guide>
        <p15:guide id="21" orient="horz" pos="1566">
          <p15:clr>
            <a:srgbClr val="F26B43"/>
          </p15:clr>
        </p15:guide>
        <p15:guide id="22" orient="horz" pos="162">
          <p15:clr>
            <a:srgbClr val="F26B43"/>
          </p15:clr>
        </p15:guide>
        <p15:guide id="23" orient="horz" pos="3078">
          <p15:clr>
            <a:srgbClr val="F26B43"/>
          </p15:clr>
        </p15:guide>
        <p15:guide id="24" orient="horz" pos="1674">
          <p15:clr>
            <a:srgbClr val="F26B43"/>
          </p15:clr>
        </p15:guide>
        <p15:guide id="25" orient="horz" pos="228">
          <p15:clr>
            <a:srgbClr val="F26B43"/>
          </p15:clr>
        </p15:guide>
        <p15:guide id="26" pos="5544">
          <p15:clr>
            <a:srgbClr val="F26B43"/>
          </p15:clr>
        </p15:guide>
        <p15:guide id="27" pos="2980">
          <p15:clr>
            <a:srgbClr val="F26B43"/>
          </p15:clr>
        </p15:guide>
        <p15:guide id="28" orient="horz" pos="303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www.truthinsideofyou.org/amazing-space-photos-published-nasa/" TargetMode="External"/><Relationship Id="rId2" Type="http://schemas.openxmlformats.org/officeDocument/2006/relationships/notesSlide" Target="../notesSlides/notesSlide1.xml"/><Relationship Id="rId1" Type="http://schemas.openxmlformats.org/officeDocument/2006/relationships/slideLayout" Target="../slideLayouts/slideLayout117.xml"/><Relationship Id="rId6" Type="http://schemas.openxmlformats.org/officeDocument/2006/relationships/image" Target="../media/image45.jpeg"/><Relationship Id="rId5" Type="http://schemas.openxmlformats.org/officeDocument/2006/relationships/image" Target="../media/image44.png"/><Relationship Id="rId4" Type="http://schemas.openxmlformats.org/officeDocument/2006/relationships/image" Target="../media/image43.png"/></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108.xml"/></Relationships>
</file>

<file path=ppt/slides/_rels/slide1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08.xml"/><Relationship Id="rId4" Type="http://schemas.openxmlformats.org/officeDocument/2006/relationships/image" Target="../media/image60.png"/></Relationships>
</file>

<file path=ppt/slides/_rels/slide12.xml.rels><?xml version="1.0" encoding="UTF-8" standalone="yes"?>
<Relationships xmlns="http://schemas.openxmlformats.org/package/2006/relationships"><Relationship Id="rId8" Type="http://schemas.openxmlformats.org/officeDocument/2006/relationships/hyperlink" Target="https://nightsky.jpl.nasa.gov/clubs-and-events.cfm" TargetMode="External"/><Relationship Id="rId13" Type="http://schemas.openxmlformats.org/officeDocument/2006/relationships/hyperlink" Target="https://www.lawrencehallofscience.org/science-activities/star-wheels/" TargetMode="External"/><Relationship Id="rId18" Type="http://schemas.openxmlformats.org/officeDocument/2006/relationships/hyperlink" Target="https://moon.nasa.gov/moon-observation/photography-guide/" TargetMode="External"/><Relationship Id="rId3" Type="http://schemas.openxmlformats.org/officeDocument/2006/relationships/hyperlink" Target="http://www.skymaps.com/" TargetMode="External"/><Relationship Id="rId21" Type="http://schemas.openxmlformats.org/officeDocument/2006/relationships/image" Target="../media/image62.png"/><Relationship Id="rId7" Type="http://schemas.openxmlformats.org/officeDocument/2006/relationships/hyperlink" Target="https://solarsystem.nasa.gov/skywatching/home/" TargetMode="External"/><Relationship Id="rId12" Type="http://schemas.openxmlformats.org/officeDocument/2006/relationships/hyperlink" Target="https://spotthestation.nasa.gov/" TargetMode="External"/><Relationship Id="rId17" Type="http://schemas.openxmlformats.org/officeDocument/2006/relationships/hyperlink" Target="https://my.girlscouts.org/content/dam/girlscouts-vtk/meeting-aids/Cadette%20Mtg%203%20-%20Astrophotography%20Guidelines.pdf" TargetMode="External"/><Relationship Id="rId2" Type="http://schemas.openxmlformats.org/officeDocument/2006/relationships/notesSlide" Target="../notesSlides/notesSlide12.xml"/><Relationship Id="rId16" Type="http://schemas.openxmlformats.org/officeDocument/2006/relationships/hyperlink" Target="https://megthacher.com/" TargetMode="External"/><Relationship Id="rId20" Type="http://schemas.openxmlformats.org/officeDocument/2006/relationships/image" Target="../media/image53.png"/><Relationship Id="rId1" Type="http://schemas.openxmlformats.org/officeDocument/2006/relationships/slideLayout" Target="../slideLayouts/slideLayout115.xml"/><Relationship Id="rId6" Type="http://schemas.openxmlformats.org/officeDocument/2006/relationships/hyperlink" Target="https://skyandtelescope.org/observing/interactive-sky-chart/" TargetMode="External"/><Relationship Id="rId11" Type="http://schemas.openxmlformats.org/officeDocument/2006/relationships/hyperlink" Target="https://nightsky.jpl.nasa.gov/download-view.cfm?Doc_ID=321" TargetMode="External"/><Relationship Id="rId5" Type="http://schemas.openxmlformats.org/officeDocument/2006/relationships/hyperlink" Target="https://nightsky.jpl.nasa.gov/planner.cfm" TargetMode="External"/><Relationship Id="rId15" Type="http://schemas.openxmlformats.org/officeDocument/2006/relationships/hyperlink" Target="https://www.jpl.nasa.gov/edu/learn/project/make-a-moon-phases-calendar-and-calculator/" TargetMode="External"/><Relationship Id="rId10" Type="http://schemas.openxmlformats.org/officeDocument/2006/relationships/hyperlink" Target="https://my.girlscouts.org/content/dam/girlscouts-vtk/meeting-aids/Junior-Mtg-2-Night-Sky-Scavenger-Hunt.pdf" TargetMode="External"/><Relationship Id="rId19" Type="http://schemas.openxmlformats.org/officeDocument/2006/relationships/image" Target="../media/image61.png"/><Relationship Id="rId4" Type="http://schemas.openxmlformats.org/officeDocument/2006/relationships/hyperlink" Target="https://www.timeanddate.com/astronomy/night/" TargetMode="External"/><Relationship Id="rId9" Type="http://schemas.openxmlformats.org/officeDocument/2006/relationships/hyperlink" Target="https://my.girlscouts.org/content/dam/girlscouts-vtk2018/local/aid/meetings/J18NASA3/Junior-Mtg-3-Star-Party.pdf" TargetMode="External"/><Relationship Id="rId14" Type="http://schemas.openxmlformats.org/officeDocument/2006/relationships/hyperlink" Target="https://skyandtelescope.org/astronomy-resources/make-a-star-wheel/"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my.girlscouts.org/content/dam/girlscouts-vtk/meeting-aids/The-Stars-Brownie.pdf" TargetMode="External"/><Relationship Id="rId2" Type="http://schemas.openxmlformats.org/officeDocument/2006/relationships/notesSlide" Target="../notesSlides/notesSlide13.xml"/><Relationship Id="rId1" Type="http://schemas.openxmlformats.org/officeDocument/2006/relationships/slideLayout" Target="../slideLayouts/slideLayout108.xml"/><Relationship Id="rId6" Type="http://schemas.openxmlformats.org/officeDocument/2006/relationships/image" Target="../media/image64.png"/><Relationship Id="rId5" Type="http://schemas.openxmlformats.org/officeDocument/2006/relationships/hyperlink" Target="https://my.girlscouts.org/content/dam/girlscouts-vtk/meeting-aids/Brownie-Mtg-3-Space-Science-Tools.pdf" TargetMode="Externa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hyperlink" Target="https://www.lawrencehallofscience.org/science-activities/star-wheels/" TargetMode="External"/><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0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hyperlink" Target="https://my.girlscouts.org/content/dam/girlscouts-vtk2018/local/aid/meetings/J18NASA3/Junior-Mtg-3-Star-Party.pdf" TargetMode="External"/><Relationship Id="rId2" Type="http://schemas.openxmlformats.org/officeDocument/2006/relationships/notesSlide" Target="../notesSlides/notesSlide15.xml"/><Relationship Id="rId1" Type="http://schemas.openxmlformats.org/officeDocument/2006/relationships/slideLayout" Target="../slideLayouts/slideLayout108.xml"/><Relationship Id="rId6" Type="http://schemas.openxmlformats.org/officeDocument/2006/relationships/image" Target="../media/image70.png"/><Relationship Id="rId5" Type="http://schemas.openxmlformats.org/officeDocument/2006/relationships/hyperlink" Target="https://my.girlscouts.org/content/dam/girlscouts-vtk/meeting-aids/Junior-Mtg-2-Night-Sky-Scavenger-Hunt.pdf" TargetMode="Externa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hyperlink" Target="https://my.girlscouts.org/content/dam/girlscouts-vtk/meeting-aids/Junior-Mtg-2-Orion-Reference-Sheet.pdf" TargetMode="External"/><Relationship Id="rId2" Type="http://schemas.openxmlformats.org/officeDocument/2006/relationships/notesSlide" Target="../notesSlides/notesSlide16.xml"/><Relationship Id="rId1" Type="http://schemas.openxmlformats.org/officeDocument/2006/relationships/slideLayout" Target="../slideLayouts/slideLayout108.xml"/><Relationship Id="rId6" Type="http://schemas.openxmlformats.org/officeDocument/2006/relationships/image" Target="../media/image72.png"/><Relationship Id="rId5" Type="http://schemas.openxmlformats.org/officeDocument/2006/relationships/hyperlink" Target="https://my.girlscouts.org/content/dam/girlscouts-vtk2018/local/aid/meetings/J18NASA2/Junior-Mtg-2-Orion.pdf" TargetMode="External"/><Relationship Id="rId4" Type="http://schemas.openxmlformats.org/officeDocument/2006/relationships/image" Target="../media/image71.png"/></Relationships>
</file>

<file path=ppt/slides/_rels/slide17.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hyperlink" Target="https://apod.nasa.gov/apod/ap170509.html" TargetMode="External"/><Relationship Id="rId7" Type="http://schemas.openxmlformats.org/officeDocument/2006/relationships/hyperlink" Target="https://apod.nasa.gov/apod/ap130421.html" TargetMode="External"/><Relationship Id="rId2" Type="http://schemas.openxmlformats.org/officeDocument/2006/relationships/notesSlide" Target="../notesSlides/notesSlide17.xml"/><Relationship Id="rId1" Type="http://schemas.openxmlformats.org/officeDocument/2006/relationships/slideLayout" Target="../slideLayouts/slideLayout110.xml"/><Relationship Id="rId6" Type="http://schemas.openxmlformats.org/officeDocument/2006/relationships/image" Target="../media/image74.jpeg"/><Relationship Id="rId11" Type="http://schemas.openxmlformats.org/officeDocument/2006/relationships/image" Target="../media/image77.jpeg"/><Relationship Id="rId5" Type="http://schemas.openxmlformats.org/officeDocument/2006/relationships/hyperlink" Target="https://spaceplace.nasa.gov/constellations/en/" TargetMode="External"/><Relationship Id="rId10" Type="http://schemas.openxmlformats.org/officeDocument/2006/relationships/hyperlink" Target="https://apod.nasa.gov/apod/ap190625.html" TargetMode="External"/><Relationship Id="rId4" Type="http://schemas.openxmlformats.org/officeDocument/2006/relationships/image" Target="../media/image73.jpeg"/><Relationship Id="rId9" Type="http://schemas.openxmlformats.org/officeDocument/2006/relationships/image" Target="../media/image76.jpeg"/></Relationships>
</file>

<file path=ppt/slides/_rels/slide18.xml.rels><?xml version="1.0" encoding="UTF-8" standalone="yes"?>
<Relationships xmlns="http://schemas.openxmlformats.org/package/2006/relationships"><Relationship Id="rId3" Type="http://schemas.openxmlformats.org/officeDocument/2006/relationships/hyperlink" Target="https://apod.nasa.gov/apod/ap130303.html" TargetMode="External"/><Relationship Id="rId2" Type="http://schemas.openxmlformats.org/officeDocument/2006/relationships/notesSlide" Target="../notesSlides/notesSlide18.xml"/><Relationship Id="rId1" Type="http://schemas.openxmlformats.org/officeDocument/2006/relationships/slideLayout" Target="../slideLayouts/slideLayout110.xml"/><Relationship Id="rId6" Type="http://schemas.openxmlformats.org/officeDocument/2006/relationships/image" Target="../media/image79.jpeg"/><Relationship Id="rId5" Type="http://schemas.openxmlformats.org/officeDocument/2006/relationships/hyperlink" Target="https://apod.nasa.gov/apod/ap200407.html" TargetMode="External"/><Relationship Id="rId4" Type="http://schemas.openxmlformats.org/officeDocument/2006/relationships/image" Target="../media/image78.jpe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hyperlink" Target="https://apod.nasa.gov/apod/ap180427.html" TargetMode="External"/><Relationship Id="rId7" Type="http://schemas.openxmlformats.org/officeDocument/2006/relationships/hyperlink" Target="https://apod.nasa.gov/apod/ap200129.html" TargetMode="External"/><Relationship Id="rId2" Type="http://schemas.openxmlformats.org/officeDocument/2006/relationships/notesSlide" Target="../notesSlides/notesSlide19.xml"/><Relationship Id="rId1" Type="http://schemas.openxmlformats.org/officeDocument/2006/relationships/slideLayout" Target="../slideLayouts/slideLayout110.xml"/><Relationship Id="rId6" Type="http://schemas.openxmlformats.org/officeDocument/2006/relationships/image" Target="../media/image81.jpeg"/><Relationship Id="rId5" Type="http://schemas.openxmlformats.org/officeDocument/2006/relationships/hyperlink" Target="https://apod.nasa.gov/apod/ap170726.html" TargetMode="External"/><Relationship Id="rId4" Type="http://schemas.openxmlformats.org/officeDocument/2006/relationships/image" Target="../media/image80.jpeg"/></Relationships>
</file>

<file path=ppt/slides/_rels/slide2.xml.rels><?xml version="1.0" encoding="UTF-8" standalone="yes"?>
<Relationships xmlns="http://schemas.openxmlformats.org/package/2006/relationships"><Relationship Id="rId8" Type="http://schemas.openxmlformats.org/officeDocument/2006/relationships/hyperlink" Target="https://nightsky.jpl.nasa.gov/download-view.cfm?Doc_ID=666" TargetMode="External"/><Relationship Id="rId3" Type="http://schemas.openxmlformats.org/officeDocument/2006/relationships/hyperlink" Target="https://spaceplace.nasa.gov/search/stars/" TargetMode="External"/><Relationship Id="rId7" Type="http://schemas.openxmlformats.org/officeDocument/2006/relationships/hyperlink" Target="http://www.datasketch.es/may/code/nadieh/" TargetMode="External"/><Relationship Id="rId12"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115.xml"/><Relationship Id="rId6" Type="http://schemas.openxmlformats.org/officeDocument/2006/relationships/hyperlink" Target="https://docs.google.com/document/d/1p-rHcCxTGYLwrS9mTTDxwDlGoxJ2wSEnXp4J93HQfEk/edit?usp=sharing" TargetMode="External"/><Relationship Id="rId11" Type="http://schemas.openxmlformats.org/officeDocument/2006/relationships/hyperlink" Target="https://stellarium.org/" TargetMode="External"/><Relationship Id="rId5" Type="http://schemas.openxmlformats.org/officeDocument/2006/relationships/hyperlink" Target="https://my.girlscouts.org/content/dam/girlscouts-vtk/meeting-aids/Brownie-Mtg-2-Constellations.pdf" TargetMode="External"/><Relationship Id="rId10" Type="http://schemas.openxmlformats.org/officeDocument/2006/relationships/hyperlink" Target="https://skyandtelescope.org/astronomy-resources/constellation-names-and-abbreviations/#NotePronounce" TargetMode="External"/><Relationship Id="rId4" Type="http://schemas.openxmlformats.org/officeDocument/2006/relationships/hyperlink" Target="https://my.girlscouts.org/content/dam/girlscouts-vtk/meeting-aids/The-Stars-Brownie.pdf" TargetMode="External"/><Relationship Id="rId9" Type="http://schemas.openxmlformats.org/officeDocument/2006/relationships/hyperlink" Target="https://www.iau.org/public/themes/constellations/"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nasa.gov/specials/moontomars/img/M2M_Gateway_Poster.pdf" TargetMode="External"/><Relationship Id="rId2" Type="http://schemas.openxmlformats.org/officeDocument/2006/relationships/notesSlide" Target="../notesSlides/notesSlide20.xml"/><Relationship Id="rId1" Type="http://schemas.openxmlformats.org/officeDocument/2006/relationships/slideLayout" Target="../slideLayouts/slideLayout117.xml"/><Relationship Id="rId5" Type="http://schemas.openxmlformats.org/officeDocument/2006/relationships/image" Target="../media/image44.png"/><Relationship Id="rId4"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hyperlink" Target="https://www.pinterest.jp/pin/142567144442790584/" TargetMode="External"/><Relationship Id="rId3" Type="http://schemas.openxmlformats.org/officeDocument/2006/relationships/hyperlink" Target="https://mars.nasa.gov/system/downloadable_items/44651_1-PIA23764-RoverNamePlateonMars.png" TargetMode="External"/><Relationship Id="rId7" Type="http://schemas.openxmlformats.org/officeDocument/2006/relationships/hyperlink" Target="https://mars.nasa.gov/system/downloadable_items/42931_Name_A_unannotated_MAIN.jpg" TargetMode="External"/><Relationship Id="rId12"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110.xml"/><Relationship Id="rId6" Type="http://schemas.openxmlformats.org/officeDocument/2006/relationships/image" Target="../media/image85.png"/><Relationship Id="rId11" Type="http://schemas.openxmlformats.org/officeDocument/2006/relationships/image" Target="../media/image88.jpeg"/><Relationship Id="rId5" Type="http://schemas.openxmlformats.org/officeDocument/2006/relationships/hyperlink" Target="https://spaceplace.nasa.gov/mars-rovers/en/" TargetMode="External"/><Relationship Id="rId10" Type="http://schemas.openxmlformats.org/officeDocument/2006/relationships/image" Target="../media/image87.jpeg"/><Relationship Id="rId4" Type="http://schemas.openxmlformats.org/officeDocument/2006/relationships/image" Target="../media/image84.jpeg"/><Relationship Id="rId9" Type="http://schemas.openxmlformats.org/officeDocument/2006/relationships/hyperlink" Target="https://spaceplace.nasa.gov/review/mars-rovers/mars-rovers-group.en.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2.xml"/><Relationship Id="rId1" Type="http://schemas.openxmlformats.org/officeDocument/2006/relationships/slideLayout" Target="../slideLayouts/slideLayout110.xml"/><Relationship Id="rId5" Type="http://schemas.openxmlformats.org/officeDocument/2006/relationships/image" Target="../media/image92.png"/><Relationship Id="rId4" Type="http://schemas.openxmlformats.org/officeDocument/2006/relationships/image" Target="../media/image91.png"/></Relationships>
</file>

<file path=ppt/slides/_rels/slide2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3" Type="http://schemas.openxmlformats.org/officeDocument/2006/relationships/hyperlink" Target="https://moon.nasa.gov/resources/377/moon-to-mars-posters/" TargetMode="External"/><Relationship Id="rId2" Type="http://schemas.openxmlformats.org/officeDocument/2006/relationships/notesSlide" Target="../notesSlides/notesSlide24.xml"/><Relationship Id="rId1" Type="http://schemas.openxmlformats.org/officeDocument/2006/relationships/slideLayout" Target="../slideLayouts/slideLayout110.xml"/><Relationship Id="rId4" Type="http://schemas.openxmlformats.org/officeDocument/2006/relationships/image" Target="../media/image94.png"/></Relationships>
</file>

<file path=ppt/slides/_rels/slide25.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25.xml"/><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image" Target="../media/image96.gif"/><Relationship Id="rId2" Type="http://schemas.openxmlformats.org/officeDocument/2006/relationships/notesSlide" Target="../notesSlides/notesSlide26.xml"/><Relationship Id="rId1" Type="http://schemas.openxmlformats.org/officeDocument/2006/relationships/slideLayout" Target="../slideLayouts/slideLayout140.xml"/><Relationship Id="rId6" Type="http://schemas.openxmlformats.org/officeDocument/2006/relationships/image" Target="../media/image99.gif"/><Relationship Id="rId5" Type="http://schemas.openxmlformats.org/officeDocument/2006/relationships/image" Target="../media/image98.gif"/><Relationship Id="rId4" Type="http://schemas.openxmlformats.org/officeDocument/2006/relationships/image" Target="../media/image9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xml"/><Relationship Id="rId1" Type="http://schemas.openxmlformats.org/officeDocument/2006/relationships/slideLayout" Target="../slideLayouts/slideLayout110.xml"/></Relationships>
</file>

<file path=ppt/slides/_rels/slide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xml"/><Relationship Id="rId1" Type="http://schemas.openxmlformats.org/officeDocument/2006/relationships/slideLayout" Target="../slideLayouts/slideLayout110.xml"/></Relationships>
</file>

<file path=ppt/slides/_rels/slide6.xml.rels><?xml version="1.0" encoding="UTF-8" standalone="yes"?>
<Relationships xmlns="http://schemas.openxmlformats.org/package/2006/relationships"><Relationship Id="rId3" Type="http://schemas.openxmlformats.org/officeDocument/2006/relationships/hyperlink" Target="http://www.datasketch.es/may/code/nadieh/" TargetMode="External"/><Relationship Id="rId2" Type="http://schemas.openxmlformats.org/officeDocument/2006/relationships/notesSlide" Target="../notesSlides/notesSlide6.xml"/><Relationship Id="rId1" Type="http://schemas.openxmlformats.org/officeDocument/2006/relationships/slideLayout" Target="../slideLayouts/slideLayout108.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108.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xml"/><Relationship Id="rId1" Type="http://schemas.openxmlformats.org/officeDocument/2006/relationships/slideLayout" Target="../slideLayouts/slideLayout108.xml"/><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xml"/><Relationship Id="rId1" Type="http://schemas.openxmlformats.org/officeDocument/2006/relationships/slideLayout" Target="../slideLayouts/slideLayout108.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DBAB8-EEBA-C44A-91DE-BDDA13087C48}"/>
              </a:ext>
            </a:extLst>
          </p:cNvPr>
          <p:cNvSpPr>
            <a:spLocks noGrp="1"/>
          </p:cNvSpPr>
          <p:nvPr>
            <p:ph type="body" sz="quarter" idx="20"/>
          </p:nvPr>
        </p:nvSpPr>
        <p:spPr/>
        <p:txBody>
          <a:bodyPr/>
          <a:lstStyle/>
          <a:p>
            <a:r>
              <a:rPr lang="en-US" dirty="0"/>
              <a:t>Daisy, Brownie, and Junior  - Stars</a:t>
            </a:r>
          </a:p>
        </p:txBody>
      </p:sp>
      <p:sp>
        <p:nvSpPr>
          <p:cNvPr id="3" name="Title 2">
            <a:extLst>
              <a:ext uri="{FF2B5EF4-FFF2-40B4-BE49-F238E27FC236}">
                <a16:creationId xmlns:a16="http://schemas.microsoft.com/office/drawing/2014/main" id="{E01A2125-75EE-C548-A82E-E35DA3298868}"/>
              </a:ext>
            </a:extLst>
          </p:cNvPr>
          <p:cNvSpPr>
            <a:spLocks noGrp="1"/>
          </p:cNvSpPr>
          <p:nvPr>
            <p:ph type="title"/>
          </p:nvPr>
        </p:nvSpPr>
        <p:spPr>
          <a:xfrm>
            <a:off x="5844746" y="665922"/>
            <a:ext cx="3145839" cy="4052717"/>
          </a:xfrm>
        </p:spPr>
        <p:txBody>
          <a:bodyPr/>
          <a:lstStyle/>
          <a:p>
            <a:pPr algn="l"/>
            <a:r>
              <a:rPr lang="en-US" b="1" dirty="0"/>
              <a:t>Stars</a:t>
            </a:r>
            <a:br>
              <a:rPr lang="en-US" dirty="0"/>
            </a:br>
            <a:br>
              <a:rPr lang="en-US" dirty="0"/>
            </a:br>
            <a:r>
              <a:rPr lang="en-US" dirty="0"/>
              <a:t>Meet the stars</a:t>
            </a:r>
            <a:br>
              <a:rPr lang="en-US" dirty="0"/>
            </a:br>
            <a:br>
              <a:rPr lang="en-US" sz="3200" dirty="0"/>
            </a:br>
            <a:r>
              <a:rPr lang="en-US" dirty="0"/>
              <a:t>See more than before</a:t>
            </a:r>
            <a:br>
              <a:rPr lang="en-US" dirty="0"/>
            </a:br>
            <a:r>
              <a:rPr lang="en-US" dirty="0"/>
              <a:t>Be a stargazer</a:t>
            </a:r>
            <a:br>
              <a:rPr lang="en-US" dirty="0"/>
            </a:br>
            <a:br>
              <a:rPr lang="en-US" sz="3200" dirty="0"/>
            </a:br>
            <a:r>
              <a:rPr lang="en-US" dirty="0"/>
              <a:t>Discover the stars</a:t>
            </a:r>
            <a:br>
              <a:rPr lang="en-US" dirty="0"/>
            </a:br>
            <a:r>
              <a:rPr lang="en-US" dirty="0"/>
              <a:t>Use tools to explore</a:t>
            </a:r>
            <a:br>
              <a:rPr lang="en-US" dirty="0"/>
            </a:br>
            <a:br>
              <a:rPr lang="en-US" dirty="0"/>
            </a:br>
            <a:endParaRPr lang="en-US" dirty="0"/>
          </a:p>
        </p:txBody>
      </p:sp>
      <p:sp>
        <p:nvSpPr>
          <p:cNvPr id="14" name="Footer Placeholder 3">
            <a:extLst>
              <a:ext uri="{FF2B5EF4-FFF2-40B4-BE49-F238E27FC236}">
                <a16:creationId xmlns:a16="http://schemas.microsoft.com/office/drawing/2014/main" id="{80326EE9-9C1B-1B42-83F5-4CC3A734B4F2}"/>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9" name="Picture 10">
            <a:extLst>
              <a:ext uri="{FF2B5EF4-FFF2-40B4-BE49-F238E27FC236}">
                <a16:creationId xmlns:a16="http://schemas.microsoft.com/office/drawing/2014/main" id="{389473F6-D36D-914D-A15E-8AE159898C6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31699" y="2047032"/>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3">
            <a:extLst>
              <a:ext uri="{FF2B5EF4-FFF2-40B4-BE49-F238E27FC236}">
                <a16:creationId xmlns:a16="http://schemas.microsoft.com/office/drawing/2014/main" id="{ABD51B1B-ECAB-BE4D-BFE7-7F8DC329D3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50762" y="1358299"/>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descr="C:\Users\jhenricks\AppData\Local\Microsoft\Windows\INetCache\Content.MSO\52F97D0.tmp">
            <a:extLst>
              <a:ext uri="{FF2B5EF4-FFF2-40B4-BE49-F238E27FC236}">
                <a16:creationId xmlns:a16="http://schemas.microsoft.com/office/drawing/2014/main" id="{9088E05B-5199-904E-A682-4B27B31656D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31699" y="2961432"/>
            <a:ext cx="1152525" cy="1152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Placeholder 6" descr="A picture containing outdoor object, star, purple, blue&#10;&#10;Description automatically generated">
            <a:extLst>
              <a:ext uri="{FF2B5EF4-FFF2-40B4-BE49-F238E27FC236}">
                <a16:creationId xmlns:a16="http://schemas.microsoft.com/office/drawing/2014/main" id="{475A3246-1C05-7748-A479-C03204E6A837}"/>
              </a:ext>
            </a:extLst>
          </p:cNvPr>
          <p:cNvPicPr>
            <a:picLocks noGrp="1" noChangeAspect="1"/>
          </p:cNvPicPr>
          <p:nvPr>
            <p:ph type="pic" sz="quarter" idx="21"/>
          </p:nvPr>
        </p:nvPicPr>
        <p:blipFill>
          <a:blip r:embed="rId6" cstate="screen">
            <a:extLst>
              <a:ext uri="{28A0092B-C50C-407E-A947-70E740481C1C}">
                <a14:useLocalDpi xmlns:a14="http://schemas.microsoft.com/office/drawing/2010/main"/>
              </a:ext>
              <a:ext uri="{837473B0-CC2E-450A-ABE3-18F120FF3D39}">
                <a1611:picAttrSrcUrl xmlns:a1611="http://schemas.microsoft.com/office/drawing/2016/11/main" r:id="rId7"/>
              </a:ext>
            </a:extLst>
          </a:blip>
          <a:srcRect/>
          <a:stretch>
            <a:fillRect/>
          </a:stretch>
        </p:blipFill>
        <p:spPr/>
      </p:pic>
      <p:sp>
        <p:nvSpPr>
          <p:cNvPr id="17" name="TextBox 16">
            <a:extLst>
              <a:ext uri="{FF2B5EF4-FFF2-40B4-BE49-F238E27FC236}">
                <a16:creationId xmlns:a16="http://schemas.microsoft.com/office/drawing/2014/main" id="{8F40D0F2-D12D-824B-8104-31737A0CC5C9}"/>
              </a:ext>
            </a:extLst>
          </p:cNvPr>
          <p:cNvSpPr txBox="1"/>
          <p:nvPr/>
        </p:nvSpPr>
        <p:spPr>
          <a:xfrm>
            <a:off x="261448" y="4718639"/>
            <a:ext cx="4088130" cy="230832"/>
          </a:xfrm>
          <a:prstGeom prst="rect">
            <a:avLst/>
          </a:prstGeom>
          <a:noFill/>
          <a:ln>
            <a:noFill/>
          </a:ln>
        </p:spPr>
        <p:txBody>
          <a:bodyPr vert="horz" wrap="square" lIns="91440" tIns="45720" rIns="91440" bIns="45720" rtlCol="0" anchor="ctr">
            <a:spAutoFit/>
          </a:bodyPr>
          <a:lstStyle/>
          <a:p>
            <a:r>
              <a:rPr lang="en-US" sz="900" dirty="0"/>
              <a:t>Image: X-ray: NASA/CXC/MSSL/</a:t>
            </a:r>
            <a:r>
              <a:rPr lang="en-US" sz="900" dirty="0" err="1"/>
              <a:t>R.Soria</a:t>
            </a:r>
            <a:r>
              <a:rPr lang="en-US" sz="900" dirty="0"/>
              <a:t> et al, Optical: AURA/Gemini OBs</a:t>
            </a:r>
          </a:p>
        </p:txBody>
      </p:sp>
    </p:spTree>
    <p:extLst>
      <p:ext uri="{BB962C8B-B14F-4D97-AF65-F5344CB8AC3E}">
        <p14:creationId xmlns:p14="http://schemas.microsoft.com/office/powerpoint/2010/main" val="3309290640"/>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 name="Text Placeholder 1">
            <a:extLst>
              <a:ext uri="{FF2B5EF4-FFF2-40B4-BE49-F238E27FC236}">
                <a16:creationId xmlns:a16="http://schemas.microsoft.com/office/drawing/2014/main" id="{8E7746A1-41E3-4B4A-8DE2-18669031A9AB}"/>
              </a:ext>
            </a:extLst>
          </p:cNvPr>
          <p:cNvSpPr>
            <a:spLocks noGrp="1"/>
          </p:cNvSpPr>
          <p:nvPr>
            <p:ph type="body" sz="quarter" idx="20"/>
          </p:nvPr>
        </p:nvSpPr>
        <p:spPr/>
        <p:txBody>
          <a:bodyPr/>
          <a:lstStyle/>
          <a:p>
            <a:r>
              <a:rPr lang="en-US" dirty="0">
                <a:sym typeface="Arial"/>
              </a:rPr>
              <a:t>Space Science: Change a Constellation</a:t>
            </a:r>
            <a:endParaRPr lang="en-US" dirty="0"/>
          </a:p>
        </p:txBody>
      </p:sp>
      <p:pic>
        <p:nvPicPr>
          <p:cNvPr id="3" name="Picture 2">
            <a:extLst>
              <a:ext uri="{FF2B5EF4-FFF2-40B4-BE49-F238E27FC236}">
                <a16:creationId xmlns:a16="http://schemas.microsoft.com/office/drawing/2014/main" id="{47AEAC87-9A01-5E4C-A1D4-0784912416DD}"/>
              </a:ext>
            </a:extLst>
          </p:cNvPr>
          <p:cNvPicPr>
            <a:picLocks noChangeAspect="1"/>
          </p:cNvPicPr>
          <p:nvPr/>
        </p:nvPicPr>
        <p:blipFill>
          <a:blip r:embed="rId3"/>
          <a:stretch>
            <a:fillRect/>
          </a:stretch>
        </p:blipFill>
        <p:spPr>
          <a:xfrm>
            <a:off x="2326232" y="603235"/>
            <a:ext cx="5359844" cy="4297278"/>
          </a:xfrm>
          <a:prstGeom prst="rect">
            <a:avLst/>
          </a:prstGeom>
        </p:spPr>
      </p:pic>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42FDD4D-CF83-BA4C-BB74-255B216EB47F}"/>
              </a:ext>
            </a:extLst>
          </p:cNvPr>
          <p:cNvSpPr>
            <a:spLocks noGrp="1"/>
          </p:cNvSpPr>
          <p:nvPr>
            <p:ph type="body" sz="quarter" idx="20"/>
          </p:nvPr>
        </p:nvSpPr>
        <p:spPr/>
        <p:txBody>
          <a:bodyPr/>
          <a:lstStyle/>
          <a:p>
            <a:r>
              <a:rPr lang="en-US" dirty="0"/>
              <a:t>Badge Activity Modification: Constellation Viewer Cups</a:t>
            </a:r>
          </a:p>
        </p:txBody>
      </p:sp>
      <p:pic>
        <p:nvPicPr>
          <p:cNvPr id="3" name="Picture 2">
            <a:extLst>
              <a:ext uri="{FF2B5EF4-FFF2-40B4-BE49-F238E27FC236}">
                <a16:creationId xmlns:a16="http://schemas.microsoft.com/office/drawing/2014/main" id="{7C344788-9BCA-8F43-8BAB-64C8701272C1}"/>
              </a:ext>
            </a:extLst>
          </p:cNvPr>
          <p:cNvPicPr>
            <a:picLocks noChangeAspect="1"/>
          </p:cNvPicPr>
          <p:nvPr/>
        </p:nvPicPr>
        <p:blipFill rotWithShape="1">
          <a:blip r:embed="rId3"/>
          <a:srcRect t="13532"/>
          <a:stretch/>
        </p:blipFill>
        <p:spPr>
          <a:xfrm>
            <a:off x="190499" y="478642"/>
            <a:ext cx="3756811" cy="4234035"/>
          </a:xfrm>
          <a:prstGeom prst="rect">
            <a:avLst/>
          </a:prstGeom>
        </p:spPr>
      </p:pic>
      <p:sp>
        <p:nvSpPr>
          <p:cNvPr id="5" name="TextBox 4">
            <a:extLst>
              <a:ext uri="{FF2B5EF4-FFF2-40B4-BE49-F238E27FC236}">
                <a16:creationId xmlns:a16="http://schemas.microsoft.com/office/drawing/2014/main" id="{7F910B6A-15F6-AD49-B49C-BC58E77F8555}"/>
              </a:ext>
            </a:extLst>
          </p:cNvPr>
          <p:cNvSpPr txBox="1"/>
          <p:nvPr/>
        </p:nvSpPr>
        <p:spPr>
          <a:xfrm>
            <a:off x="4446387" y="335587"/>
            <a:ext cx="4572000" cy="307777"/>
          </a:xfrm>
          <a:prstGeom prst="rect">
            <a:avLst/>
          </a:prstGeom>
          <a:noFill/>
          <a:ln>
            <a:noFill/>
          </a:ln>
        </p:spPr>
        <p:txBody>
          <a:bodyPr wrap="square">
            <a:spAutoFit/>
          </a:bodyPr>
          <a:lstStyle/>
          <a:p>
            <a:r>
              <a:rPr lang="en-US" sz="1400" b="1" i="0" u="none" strike="noStrike" dirty="0">
                <a:solidFill>
                  <a:srgbClr val="000000"/>
                </a:solidFill>
                <a:effectLst/>
                <a:latin typeface="Garamond" panose="02020404030301010803" pitchFamily="18" charset="0"/>
              </a:rPr>
              <a:t>Make a Constellation Viewer </a:t>
            </a:r>
            <a:endParaRPr lang="en-US" b="1" dirty="0">
              <a:latin typeface="Garamond" panose="02020404030301010803" pitchFamily="18" charset="0"/>
            </a:endParaRPr>
          </a:p>
        </p:txBody>
      </p:sp>
      <p:sp>
        <p:nvSpPr>
          <p:cNvPr id="10" name="TextBox 9">
            <a:extLst>
              <a:ext uri="{FF2B5EF4-FFF2-40B4-BE49-F238E27FC236}">
                <a16:creationId xmlns:a16="http://schemas.microsoft.com/office/drawing/2014/main" id="{889EA8A7-2345-794F-9CA1-FFA998E3C244}"/>
              </a:ext>
            </a:extLst>
          </p:cNvPr>
          <p:cNvSpPr txBox="1"/>
          <p:nvPr/>
        </p:nvSpPr>
        <p:spPr>
          <a:xfrm>
            <a:off x="4428279" y="721777"/>
            <a:ext cx="4572001" cy="4206280"/>
          </a:xfrm>
          <a:prstGeom prst="rect">
            <a:avLst/>
          </a:prstGeom>
          <a:noFill/>
          <a:ln>
            <a:noFill/>
          </a:ln>
        </p:spPr>
        <p:txBody>
          <a:bodyPr wrap="square">
            <a:spAutoFit/>
          </a:bodyPr>
          <a:lstStyle/>
          <a:p>
            <a:pPr marL="43294" rtl="0">
              <a:spcBef>
                <a:spcPts val="3297"/>
              </a:spcBef>
              <a:spcAft>
                <a:spcPts val="0"/>
              </a:spcAft>
            </a:pPr>
            <a:r>
              <a:rPr lang="en-US" sz="1400" b="1" i="0" u="none" strike="noStrike" dirty="0">
                <a:solidFill>
                  <a:srgbClr val="000000"/>
                </a:solidFill>
                <a:effectLst/>
                <a:latin typeface="Garamond" panose="02020404030301010803" pitchFamily="18" charset="0"/>
              </a:rPr>
              <a:t>Materials </a:t>
            </a:r>
            <a:endParaRPr lang="en-US" sz="1400" b="1" dirty="0">
              <a:effectLst/>
              <a:latin typeface="Garamond" panose="02020404030301010803" pitchFamily="18" charset="0"/>
            </a:endParaRPr>
          </a:p>
          <a:p>
            <a:pPr marL="273139" rtl="0">
              <a:spcBef>
                <a:spcPts val="600"/>
              </a:spcBef>
              <a:spcAft>
                <a:spcPts val="0"/>
              </a:spcAft>
            </a:pPr>
            <a:r>
              <a:rPr lang="en-US" sz="1400" b="0" i="0" u="none" strike="noStrike" dirty="0">
                <a:solidFill>
                  <a:srgbClr val="000000"/>
                </a:solidFill>
                <a:effectLst/>
                <a:latin typeface="Garamond" panose="02020404030301010803" pitchFamily="18" charset="0"/>
              </a:rPr>
              <a:t>❑ constellation circles printout </a:t>
            </a:r>
            <a:endParaRPr lang="en-US" sz="1400" b="0" dirty="0">
              <a:effectLst/>
              <a:latin typeface="Garamond" panose="02020404030301010803" pitchFamily="18" charset="0"/>
            </a:endParaRPr>
          </a:p>
          <a:p>
            <a:pPr marL="273139" rtl="0">
              <a:spcBef>
                <a:spcPts val="100"/>
              </a:spcBef>
              <a:spcAft>
                <a:spcPts val="0"/>
              </a:spcAft>
            </a:pPr>
            <a:r>
              <a:rPr lang="en-US" sz="1400" b="0" i="0" u="none" strike="noStrike" dirty="0">
                <a:solidFill>
                  <a:srgbClr val="000000"/>
                </a:solidFill>
                <a:effectLst/>
                <a:latin typeface="Garamond" panose="02020404030301010803" pitchFamily="18" charset="0"/>
              </a:rPr>
              <a:t>❑ scissors </a:t>
            </a:r>
            <a:endParaRPr lang="en-US" sz="1400" b="0" dirty="0">
              <a:effectLst/>
              <a:latin typeface="Garamond" panose="02020404030301010803" pitchFamily="18" charset="0"/>
            </a:endParaRPr>
          </a:p>
          <a:p>
            <a:pPr marL="273139" rtl="0">
              <a:spcBef>
                <a:spcPts val="88"/>
              </a:spcBef>
              <a:spcAft>
                <a:spcPts val="0"/>
              </a:spcAft>
            </a:pPr>
            <a:r>
              <a:rPr lang="en-US" sz="1400" b="0" i="0" u="none" strike="noStrike" dirty="0">
                <a:solidFill>
                  <a:srgbClr val="000000"/>
                </a:solidFill>
                <a:effectLst/>
                <a:latin typeface="Garamond" panose="02020404030301010803" pitchFamily="18" charset="0"/>
              </a:rPr>
              <a:t>❑ paper cup ~8 oz </a:t>
            </a:r>
            <a:endParaRPr lang="en-US" sz="1400" b="0" dirty="0">
              <a:effectLst/>
              <a:latin typeface="Garamond" panose="02020404030301010803" pitchFamily="18" charset="0"/>
            </a:endParaRPr>
          </a:p>
          <a:p>
            <a:pPr marL="273139" rtl="0">
              <a:spcBef>
                <a:spcPts val="88"/>
              </a:spcBef>
              <a:spcAft>
                <a:spcPts val="0"/>
              </a:spcAft>
            </a:pPr>
            <a:r>
              <a:rPr lang="en-US" sz="1400" b="0" i="0" u="none" strike="noStrike" dirty="0">
                <a:solidFill>
                  <a:srgbClr val="000000"/>
                </a:solidFill>
                <a:effectLst/>
                <a:latin typeface="Garamond" panose="02020404030301010803" pitchFamily="18" charset="0"/>
              </a:rPr>
              <a:t>❑ glue stick </a:t>
            </a:r>
            <a:endParaRPr lang="en-US" sz="1400" b="0" dirty="0">
              <a:effectLst/>
              <a:latin typeface="Garamond" panose="02020404030301010803" pitchFamily="18" charset="0"/>
            </a:endParaRPr>
          </a:p>
          <a:p>
            <a:pPr marL="273139" rtl="0">
              <a:spcBef>
                <a:spcPts val="88"/>
              </a:spcBef>
              <a:spcAft>
                <a:spcPts val="0"/>
              </a:spcAft>
            </a:pPr>
            <a:r>
              <a:rPr lang="en-US" sz="1400" b="0" i="0" u="none" strike="noStrike" dirty="0">
                <a:solidFill>
                  <a:srgbClr val="000000"/>
                </a:solidFill>
                <a:effectLst/>
                <a:latin typeface="Garamond" panose="02020404030301010803" pitchFamily="18" charset="0"/>
              </a:rPr>
              <a:t>❑ push pin - </a:t>
            </a:r>
            <a:r>
              <a:rPr lang="en-US" sz="1400" dirty="0">
                <a:solidFill>
                  <a:srgbClr val="000000"/>
                </a:solidFill>
                <a:latin typeface="Garamond" panose="02020404030301010803" pitchFamily="18" charset="0"/>
              </a:rPr>
              <a:t>“</a:t>
            </a:r>
            <a:r>
              <a:rPr lang="en-US" sz="1400" b="0" i="0" u="none" strike="noStrike" dirty="0">
                <a:solidFill>
                  <a:srgbClr val="000000"/>
                </a:solidFill>
                <a:effectLst/>
                <a:latin typeface="Garamond" panose="02020404030301010803" pitchFamily="18" charset="0"/>
              </a:rPr>
              <a:t>giant” ones work well</a:t>
            </a:r>
            <a:endParaRPr lang="en-US" sz="1400" b="0" dirty="0">
              <a:effectLst/>
              <a:latin typeface="Garamond" panose="02020404030301010803" pitchFamily="18" charset="0"/>
            </a:endParaRPr>
          </a:p>
          <a:p>
            <a:pPr marL="273139" rtl="0">
              <a:spcBef>
                <a:spcPts val="88"/>
              </a:spcBef>
              <a:spcAft>
                <a:spcPts val="0"/>
              </a:spcAft>
            </a:pPr>
            <a:r>
              <a:rPr lang="en-US" sz="1400" b="0" i="0" u="none" strike="noStrike" dirty="0">
                <a:solidFill>
                  <a:srgbClr val="000000"/>
                </a:solidFill>
                <a:effectLst/>
                <a:latin typeface="Garamond" panose="02020404030301010803" pitchFamily="18" charset="0"/>
              </a:rPr>
              <a:t>❑ single bulb light  - try a phone flashlight</a:t>
            </a:r>
            <a:endParaRPr lang="en-US" sz="1400" b="0" dirty="0">
              <a:effectLst/>
              <a:latin typeface="Garamond" panose="02020404030301010803" pitchFamily="18" charset="0"/>
            </a:endParaRPr>
          </a:p>
          <a:p>
            <a:pPr marL="273139" rtl="0">
              <a:spcBef>
                <a:spcPts val="88"/>
              </a:spcBef>
              <a:spcAft>
                <a:spcPts val="0"/>
              </a:spcAft>
            </a:pPr>
            <a:r>
              <a:rPr lang="en-US" sz="1400" b="0" i="0" u="none" strike="noStrike" dirty="0">
                <a:solidFill>
                  <a:srgbClr val="000000"/>
                </a:solidFill>
                <a:effectLst/>
                <a:latin typeface="Garamond" panose="02020404030301010803" pitchFamily="18" charset="0"/>
              </a:rPr>
              <a:t>❑ dark space </a:t>
            </a:r>
            <a:endParaRPr lang="en-US" sz="1400" b="0" dirty="0">
              <a:effectLst/>
              <a:latin typeface="Garamond" panose="02020404030301010803" pitchFamily="18" charset="0"/>
            </a:endParaRPr>
          </a:p>
          <a:p>
            <a:pPr marL="45123" rtl="0">
              <a:spcBef>
                <a:spcPts val="1200"/>
              </a:spcBef>
              <a:spcAft>
                <a:spcPts val="0"/>
              </a:spcAft>
            </a:pPr>
            <a:r>
              <a:rPr lang="en-US" sz="1400" b="1" i="0" u="none" strike="noStrike" dirty="0">
                <a:solidFill>
                  <a:srgbClr val="000000"/>
                </a:solidFill>
                <a:effectLst/>
                <a:latin typeface="Garamond" panose="02020404030301010803" pitchFamily="18" charset="0"/>
              </a:rPr>
              <a:t>Instructions </a:t>
            </a:r>
            <a:endParaRPr lang="en-US" sz="1400" b="1" dirty="0">
              <a:effectLst/>
              <a:latin typeface="Garamond" panose="02020404030301010803" pitchFamily="18" charset="0"/>
            </a:endParaRPr>
          </a:p>
          <a:p>
            <a:pPr marL="618642" indent="-342900" rtl="0">
              <a:spcBef>
                <a:spcPts val="600"/>
              </a:spcBef>
              <a:spcAft>
                <a:spcPts val="0"/>
              </a:spcAft>
              <a:buAutoNum type="arabicPeriod"/>
            </a:pPr>
            <a:r>
              <a:rPr lang="en-US" sz="1400" b="0" i="0" u="none" strike="noStrike" dirty="0">
                <a:solidFill>
                  <a:srgbClr val="000000"/>
                </a:solidFill>
                <a:effectLst/>
                <a:latin typeface="Garamond" panose="02020404030301010803" pitchFamily="18" charset="0"/>
              </a:rPr>
              <a:t>Cut out a constellation circle along the dotted line  </a:t>
            </a:r>
            <a:endParaRPr lang="en-US" sz="1400" dirty="0">
              <a:solidFill>
                <a:srgbClr val="000000"/>
              </a:solidFill>
              <a:latin typeface="Garamond" panose="02020404030301010803" pitchFamily="18" charset="0"/>
            </a:endParaRPr>
          </a:p>
          <a:p>
            <a:pPr marL="618642" indent="-342900" rtl="0">
              <a:spcBef>
                <a:spcPts val="600"/>
              </a:spcBef>
              <a:spcAft>
                <a:spcPts val="0"/>
              </a:spcAft>
              <a:buAutoNum type="arabicPeriod"/>
            </a:pPr>
            <a:r>
              <a:rPr lang="en-US" sz="1400" b="0" i="0" u="none" strike="noStrike" dirty="0">
                <a:solidFill>
                  <a:srgbClr val="000000"/>
                </a:solidFill>
                <a:effectLst/>
                <a:latin typeface="Garamond" panose="02020404030301010803" pitchFamily="18" charset="0"/>
              </a:rPr>
              <a:t>Put a cup open side-down on a table, then </a:t>
            </a:r>
            <a:r>
              <a:rPr lang="en-US" sz="1400" dirty="0">
                <a:latin typeface="Garamond" panose="02020404030301010803" pitchFamily="18" charset="0"/>
              </a:rPr>
              <a:t>g</a:t>
            </a:r>
            <a:r>
              <a:rPr lang="en-US" sz="1400" b="0" i="0" u="none" strike="noStrike" dirty="0">
                <a:solidFill>
                  <a:srgbClr val="000000"/>
                </a:solidFill>
                <a:effectLst/>
                <a:latin typeface="Garamond" panose="02020404030301010803" pitchFamily="18" charset="0"/>
              </a:rPr>
              <a:t>lue your constellation on top of the cup  </a:t>
            </a:r>
          </a:p>
          <a:p>
            <a:pPr marL="618642" indent="-342900" rtl="0">
              <a:spcBef>
                <a:spcPts val="600"/>
              </a:spcBef>
              <a:spcAft>
                <a:spcPts val="0"/>
              </a:spcAft>
              <a:buAutoNum type="arabicPeriod"/>
            </a:pPr>
            <a:r>
              <a:rPr lang="en-US" sz="1400" b="0" i="0" u="none" strike="noStrike" dirty="0">
                <a:solidFill>
                  <a:srgbClr val="000000"/>
                </a:solidFill>
                <a:effectLst/>
                <a:latin typeface="Garamond" panose="02020404030301010803" pitchFamily="18" charset="0"/>
              </a:rPr>
              <a:t>Use a push pin to make a hole for each star </a:t>
            </a:r>
          </a:p>
          <a:p>
            <a:pPr marL="618642" indent="-342900" rtl="0">
              <a:spcBef>
                <a:spcPts val="600"/>
              </a:spcBef>
              <a:spcAft>
                <a:spcPts val="0"/>
              </a:spcAft>
              <a:buAutoNum type="arabicPeriod"/>
            </a:pPr>
            <a:r>
              <a:rPr lang="en-US" sz="1400" b="0" i="0" u="none" strike="noStrike" dirty="0">
                <a:solidFill>
                  <a:srgbClr val="000000"/>
                </a:solidFill>
                <a:effectLst/>
                <a:latin typeface="Garamond" panose="02020404030301010803" pitchFamily="18" charset="0"/>
              </a:rPr>
              <a:t>Add light to your constellation cup by looking through at an inside light (never the Sun) or shining a flashlight through. What do you see? </a:t>
            </a:r>
            <a:endParaRPr lang="en-US" sz="1400" b="0" dirty="0">
              <a:effectLst/>
              <a:latin typeface="Garamond" panose="02020404030301010803" pitchFamily="18" charset="0"/>
            </a:endParaRPr>
          </a:p>
        </p:txBody>
      </p:sp>
      <p:sp>
        <p:nvSpPr>
          <p:cNvPr id="12" name="TextBox 11">
            <a:extLst>
              <a:ext uri="{FF2B5EF4-FFF2-40B4-BE49-F238E27FC236}">
                <a16:creationId xmlns:a16="http://schemas.microsoft.com/office/drawing/2014/main" id="{5629D907-4E9D-C845-A0B4-95498C23D6BD}"/>
              </a:ext>
            </a:extLst>
          </p:cNvPr>
          <p:cNvSpPr txBox="1"/>
          <p:nvPr/>
        </p:nvSpPr>
        <p:spPr>
          <a:xfrm rot="19897229">
            <a:off x="143719" y="2334884"/>
            <a:ext cx="4572000" cy="300082"/>
          </a:xfrm>
          <a:prstGeom prst="rect">
            <a:avLst/>
          </a:prstGeom>
          <a:solidFill>
            <a:srgbClr val="FFFF00"/>
          </a:solidFill>
          <a:ln>
            <a:noFill/>
          </a:ln>
        </p:spPr>
        <p:txBody>
          <a:bodyPr wrap="square">
            <a:spAutoFit/>
          </a:bodyPr>
          <a:lstStyle/>
          <a:p>
            <a:r>
              <a:rPr lang="en-US" b="1" dirty="0"/>
              <a:t>NEEDS link to PDF once posted online</a:t>
            </a:r>
            <a:endParaRPr lang="en-US" dirty="0"/>
          </a:p>
        </p:txBody>
      </p:sp>
      <p:pic>
        <p:nvPicPr>
          <p:cNvPr id="13" name="Picture 10">
            <a:extLst>
              <a:ext uri="{FF2B5EF4-FFF2-40B4-BE49-F238E27FC236}">
                <a16:creationId xmlns:a16="http://schemas.microsoft.com/office/drawing/2014/main" id="{A73DF612-4521-DC42-91B6-E7BD52000AA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38" y="4220656"/>
            <a:ext cx="881791" cy="881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8599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B10B8-F14D-6E4B-969D-B203EC8EC181}"/>
              </a:ext>
            </a:extLst>
          </p:cNvPr>
          <p:cNvSpPr>
            <a:spLocks noGrp="1"/>
          </p:cNvSpPr>
          <p:nvPr>
            <p:ph type="title"/>
          </p:nvPr>
        </p:nvSpPr>
        <p:spPr/>
        <p:txBody>
          <a:bodyPr/>
          <a:lstStyle/>
          <a:p>
            <a:r>
              <a:rPr lang="en-US" dirty="0"/>
              <a:t>Night Sky Observing</a:t>
            </a:r>
          </a:p>
        </p:txBody>
      </p:sp>
      <p:sp>
        <p:nvSpPr>
          <p:cNvPr id="6" name="TextBox 5">
            <a:extLst>
              <a:ext uri="{FF2B5EF4-FFF2-40B4-BE49-F238E27FC236}">
                <a16:creationId xmlns:a16="http://schemas.microsoft.com/office/drawing/2014/main" id="{58B909C0-BA1E-CE4F-BF0F-25BBAFFF10BD}"/>
              </a:ext>
            </a:extLst>
          </p:cNvPr>
          <p:cNvSpPr txBox="1"/>
          <p:nvPr/>
        </p:nvSpPr>
        <p:spPr>
          <a:xfrm>
            <a:off x="3220279" y="167213"/>
            <a:ext cx="5756612" cy="4809073"/>
          </a:xfrm>
          <a:prstGeom prst="rect">
            <a:avLst/>
          </a:prstGeom>
          <a:noFill/>
          <a:ln>
            <a:noFill/>
          </a:ln>
        </p:spPr>
        <p:txBody>
          <a:bodyPr wrap="square">
            <a:spAutoFit/>
          </a:bodyPr>
          <a:lstStyle/>
          <a:p>
            <a:pPr>
              <a:lnSpc>
                <a:spcPct val="110000"/>
              </a:lnSpc>
            </a:pPr>
            <a:r>
              <a:rPr lang="en-US" sz="1400" b="1" dirty="0">
                <a:latin typeface="Girl Scout Text Book" panose="02020003000000000000" pitchFamily="18" charset="0"/>
                <a:ea typeface="+mj-ea"/>
                <a:cs typeface="+mj-cs"/>
              </a:rPr>
              <a:t>What’s Up</a:t>
            </a: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Printable </a:t>
            </a:r>
            <a:r>
              <a:rPr lang="en-US" sz="1400" dirty="0">
                <a:latin typeface="Girl Scout Text Book" panose="02020003000000000000" pitchFamily="18" charset="0"/>
                <a:ea typeface="+mj-ea"/>
                <a:cs typeface="+mj-cs"/>
                <a:hlinkClick r:id="rId3"/>
              </a:rPr>
              <a:t>Sky Maps </a:t>
            </a:r>
            <a:r>
              <a:rPr lang="en-US" sz="1400" dirty="0">
                <a:latin typeface="Girl Scout Text Book" panose="02020003000000000000" pitchFamily="18" charset="0"/>
                <a:ea typeface="+mj-ea"/>
                <a:cs typeface="+mj-cs"/>
              </a:rPr>
              <a:t>by month</a:t>
            </a:r>
          </a:p>
          <a:p>
            <a:pPr marL="285750" indent="-285750" fontAlgn="base">
              <a:lnSpc>
                <a:spcPct val="110000"/>
              </a:lnSpc>
              <a:buFont typeface="Wingdings" pitchFamily="2" charset="2"/>
              <a:buChar char="§"/>
            </a:pPr>
            <a:r>
              <a:rPr lang="en-US" sz="1400" dirty="0">
                <a:latin typeface="Girl Scout Text Book" panose="02020003000000000000" pitchFamily="18" charset="0"/>
                <a:hlinkClick r:id="rId4"/>
              </a:rPr>
              <a:t>Time &amp; Date Astronomy</a:t>
            </a:r>
            <a:r>
              <a:rPr lang="en-US" sz="1400" dirty="0">
                <a:latin typeface="Girl Scout Text Book" panose="02020003000000000000" pitchFamily="18" charset="0"/>
              </a:rPr>
              <a:t>: sunrise &amp; moonrise times</a:t>
            </a:r>
            <a:endParaRPr lang="en-US" sz="1400" dirty="0">
              <a:latin typeface="Girl Scout Text Book" panose="02020003000000000000" pitchFamily="18" charset="0"/>
              <a:ea typeface="+mj-ea"/>
              <a:cs typeface="+mj-cs"/>
              <a:hlinkClick r:id="rId5"/>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5"/>
              </a:rPr>
              <a:t>Night Sky Network: Night Sky Planner</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6"/>
              </a:rPr>
              <a:t>Interactive Sky Chart</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7"/>
              </a:rPr>
              <a:t>Sky watching tips from NASA</a:t>
            </a:r>
            <a:endParaRPr lang="en-US" sz="1400" dirty="0">
              <a:latin typeface="Girl Scout Text Book" panose="02020003000000000000" pitchFamily="18" charset="0"/>
              <a:ea typeface="+mj-ea"/>
              <a:cs typeface="+mj-cs"/>
            </a:endParaRPr>
          </a:p>
          <a:p>
            <a:pPr fontAlgn="base">
              <a:lnSpc>
                <a:spcPct val="110000"/>
              </a:lnSpc>
              <a:spcBef>
                <a:spcPts val="600"/>
              </a:spcBef>
            </a:pPr>
            <a:r>
              <a:rPr lang="en-US" sz="1400" b="1" dirty="0">
                <a:latin typeface="Girl Scout Text Book" panose="02020003000000000000" pitchFamily="18" charset="0"/>
                <a:ea typeface="+mj-ea"/>
                <a:cs typeface="+mj-cs"/>
              </a:rPr>
              <a:t>Activities</a:t>
            </a:r>
          </a:p>
          <a:p>
            <a:pPr marL="285750" indent="-285750" fontAlgn="base">
              <a:lnSpc>
                <a:spcPct val="110000"/>
              </a:lnSpc>
              <a:buFont typeface="Wingdings" pitchFamily="2" charset="2"/>
              <a:buChar char="§"/>
            </a:pPr>
            <a:r>
              <a:rPr lang="en-US" sz="1400" dirty="0">
                <a:latin typeface="Girl Scout Text Book" panose="02020003000000000000" pitchFamily="18" charset="0"/>
              </a:rPr>
              <a:t>Attend a </a:t>
            </a:r>
            <a:r>
              <a:rPr lang="en-US" sz="1400" dirty="0">
                <a:latin typeface="Girl Scout Text Book" panose="02020003000000000000" pitchFamily="18" charset="0"/>
                <a:hlinkClick r:id="rId8"/>
              </a:rPr>
              <a:t>local Night Sky Network Star Party</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9"/>
              </a:rPr>
              <a:t>Girl Scout Star Party Tips</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GS Junior - </a:t>
            </a:r>
            <a:r>
              <a:rPr lang="en-US" sz="1400" dirty="0">
                <a:latin typeface="Girl Scout Text Book" panose="02020003000000000000" pitchFamily="18" charset="0"/>
                <a:ea typeface="+mj-ea"/>
                <a:cs typeface="+mj-cs"/>
                <a:hlinkClick r:id="rId10"/>
              </a:rPr>
              <a:t>Nighttime Scavenger Hunt</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Night Sky Network’s </a:t>
            </a:r>
            <a:r>
              <a:rPr lang="en-US" sz="1400" dirty="0">
                <a:latin typeface="Girl Scout Text Book" panose="02020003000000000000" pitchFamily="18" charset="0"/>
                <a:ea typeface="+mj-ea"/>
                <a:cs typeface="+mj-cs"/>
                <a:hlinkClick r:id="rId11"/>
              </a:rPr>
              <a:t>Celestial Treasure Hunt</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12"/>
              </a:rPr>
              <a:t>Spot the International Space Station</a:t>
            </a:r>
            <a:endParaRPr lang="en-US" sz="1400" dirty="0">
              <a:latin typeface="Girl Scout Text Book" panose="02020003000000000000" pitchFamily="18" charset="0"/>
              <a:ea typeface="+mj-ea"/>
              <a:cs typeface="+mj-cs"/>
            </a:endParaRPr>
          </a:p>
          <a:p>
            <a:pPr fontAlgn="base">
              <a:lnSpc>
                <a:spcPct val="110000"/>
              </a:lnSpc>
              <a:spcBef>
                <a:spcPts val="600"/>
              </a:spcBef>
            </a:pPr>
            <a:r>
              <a:rPr lang="en-US" sz="1400" b="1" dirty="0">
                <a:latin typeface="Girl Scout Text Book" panose="02020003000000000000" pitchFamily="18" charset="0"/>
                <a:ea typeface="+mj-ea"/>
                <a:cs typeface="+mj-cs"/>
              </a:rPr>
              <a:t>Tools</a:t>
            </a: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Make a paper star wheel - </a:t>
            </a:r>
            <a:r>
              <a:rPr lang="en-US" sz="1400" dirty="0">
                <a:latin typeface="Girl Scout Text Book" panose="02020003000000000000" pitchFamily="18" charset="0"/>
                <a:ea typeface="+mj-ea"/>
                <a:cs typeface="+mj-cs"/>
                <a:hlinkClick r:id="rId13"/>
              </a:rPr>
              <a:t>Uncle Al’s</a:t>
            </a:r>
            <a:r>
              <a:rPr lang="en-US" sz="1400" dirty="0">
                <a:latin typeface="Girl Scout Text Book" panose="02020003000000000000" pitchFamily="18" charset="0"/>
                <a:ea typeface="+mj-ea"/>
                <a:cs typeface="+mj-cs"/>
              </a:rPr>
              <a:t> or </a:t>
            </a:r>
            <a:r>
              <a:rPr lang="en-US" sz="1400" dirty="0">
                <a:latin typeface="Girl Scout Text Book" panose="02020003000000000000" pitchFamily="18" charset="0"/>
                <a:ea typeface="+mj-ea"/>
                <a:cs typeface="+mj-cs"/>
                <a:hlinkClick r:id="rId14"/>
              </a:rPr>
              <a:t>Sky &amp; Telescope</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Make a paper </a:t>
            </a:r>
            <a:r>
              <a:rPr lang="en-US" sz="1400" dirty="0">
                <a:latin typeface="Girl Scout Text Book" panose="02020003000000000000" pitchFamily="18" charset="0"/>
                <a:ea typeface="+mj-ea"/>
                <a:cs typeface="+mj-cs"/>
                <a:hlinkClick r:id="rId15"/>
              </a:rPr>
              <a:t>Moon Phase Calendar </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Book: Sky Gazing by </a:t>
            </a:r>
            <a:r>
              <a:rPr lang="en-US" sz="1400" dirty="0">
                <a:latin typeface="Girl Scout Text Book" panose="02020003000000000000" pitchFamily="18" charset="0"/>
                <a:ea typeface="+mj-ea"/>
                <a:cs typeface="+mj-cs"/>
                <a:hlinkClick r:id="rId16"/>
              </a:rPr>
              <a:t>Meg Thacher</a:t>
            </a:r>
            <a:endParaRPr lang="en-US" sz="1400" dirty="0">
              <a:latin typeface="Girl Scout Text Book" panose="02020003000000000000" pitchFamily="18" charset="0"/>
              <a:ea typeface="+mj-ea"/>
              <a:cs typeface="+mj-cs"/>
            </a:endParaRPr>
          </a:p>
          <a:p>
            <a:pPr fontAlgn="base">
              <a:lnSpc>
                <a:spcPct val="110000"/>
              </a:lnSpc>
              <a:spcBef>
                <a:spcPts val="600"/>
              </a:spcBef>
            </a:pPr>
            <a:r>
              <a:rPr lang="en-US" sz="1400" b="1" dirty="0">
                <a:latin typeface="Girl Scout Text Book" panose="02020003000000000000" pitchFamily="18" charset="0"/>
                <a:ea typeface="+mj-ea"/>
                <a:cs typeface="+mj-cs"/>
              </a:rPr>
              <a:t>Astrophotography  </a:t>
            </a: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hlinkClick r:id="rId17"/>
              </a:rPr>
              <a:t>Girl Scout astrophotography tips</a:t>
            </a:r>
            <a:endParaRPr lang="en-US" sz="1400" dirty="0">
              <a:latin typeface="Girl Scout Text Book" panose="02020003000000000000" pitchFamily="18" charset="0"/>
              <a:ea typeface="+mj-ea"/>
              <a:cs typeface="+mj-cs"/>
            </a:endParaRPr>
          </a:p>
          <a:p>
            <a:pPr marL="285750" indent="-285750" fontAlgn="base">
              <a:lnSpc>
                <a:spcPct val="110000"/>
              </a:lnSpc>
              <a:buFont typeface="Wingdings" pitchFamily="2" charset="2"/>
              <a:buChar char="§"/>
            </a:pPr>
            <a:r>
              <a:rPr lang="en-US" sz="1400" dirty="0">
                <a:latin typeface="Girl Scout Text Book" panose="02020003000000000000" pitchFamily="18" charset="0"/>
                <a:ea typeface="+mj-ea"/>
                <a:cs typeface="+mj-cs"/>
              </a:rPr>
              <a:t>NASA: </a:t>
            </a:r>
            <a:r>
              <a:rPr lang="en-US" sz="1400" dirty="0">
                <a:latin typeface="Girl Scout Text Book" panose="02020003000000000000" pitchFamily="18" charset="0"/>
                <a:ea typeface="+mj-ea"/>
                <a:cs typeface="+mj-cs"/>
                <a:hlinkClick r:id="rId18"/>
              </a:rPr>
              <a:t>Photography Guide of the Moon</a:t>
            </a:r>
            <a:endParaRPr lang="en-US" sz="1400" dirty="0">
              <a:latin typeface="Girl Scout Text Book" panose="02020003000000000000" pitchFamily="18" charset="0"/>
              <a:ea typeface="+mj-ea"/>
              <a:cs typeface="+mj-cs"/>
            </a:endParaRPr>
          </a:p>
        </p:txBody>
      </p:sp>
      <p:pic>
        <p:nvPicPr>
          <p:cNvPr id="10" name="Picture 10">
            <a:extLst>
              <a:ext uri="{FF2B5EF4-FFF2-40B4-BE49-F238E27FC236}">
                <a16:creationId xmlns:a16="http://schemas.microsoft.com/office/drawing/2014/main" id="{08070017-C3F7-CD40-813C-94235DF798A0}"/>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1206363" y="2825650"/>
            <a:ext cx="784732" cy="7847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3">
            <a:extLst>
              <a:ext uri="{FF2B5EF4-FFF2-40B4-BE49-F238E27FC236}">
                <a16:creationId xmlns:a16="http://schemas.microsoft.com/office/drawing/2014/main" id="{0400DC73-2874-2F4A-98C6-A06588152A9C}"/>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662196" y="2906718"/>
            <a:ext cx="622597" cy="6225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C:\Users\jhenricks\AppData\Local\Microsoft\Windows\INetCache\Content.MSO\52F97D0.tmp">
            <a:extLst>
              <a:ext uri="{FF2B5EF4-FFF2-40B4-BE49-F238E27FC236}">
                <a16:creationId xmlns:a16="http://schemas.microsoft.com/office/drawing/2014/main" id="{9AC28551-206C-8C4A-8A81-91964E179100}"/>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1828960" y="2825650"/>
            <a:ext cx="784732" cy="7847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409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D5E919-7ACA-574D-A7FE-A5BC23FBB2F5}"/>
              </a:ext>
            </a:extLst>
          </p:cNvPr>
          <p:cNvSpPr>
            <a:spLocks noGrp="1"/>
          </p:cNvSpPr>
          <p:nvPr>
            <p:ph type="body" sz="quarter" idx="20"/>
          </p:nvPr>
        </p:nvSpPr>
        <p:spPr/>
        <p:txBody>
          <a:bodyPr/>
          <a:lstStyle/>
          <a:p>
            <a:r>
              <a:rPr lang="en-US" dirty="0"/>
              <a:t>Volunteer Toolkit Resource: Stars &amp; Space Science Tools</a:t>
            </a:r>
          </a:p>
        </p:txBody>
      </p:sp>
      <p:pic>
        <p:nvPicPr>
          <p:cNvPr id="3" name="Picture 2">
            <a:hlinkClick r:id="rId3"/>
            <a:extLst>
              <a:ext uri="{FF2B5EF4-FFF2-40B4-BE49-F238E27FC236}">
                <a16:creationId xmlns:a16="http://schemas.microsoft.com/office/drawing/2014/main" id="{BFFA05FB-E1AF-B94B-9829-6DFD78F371D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 y="257174"/>
            <a:ext cx="3682253" cy="4650431"/>
          </a:xfrm>
          <a:prstGeom prst="rect">
            <a:avLst/>
          </a:prstGeom>
        </p:spPr>
      </p:pic>
      <p:pic>
        <p:nvPicPr>
          <p:cNvPr id="4" name="Picture 3">
            <a:hlinkClick r:id="rId5"/>
            <a:extLst>
              <a:ext uri="{FF2B5EF4-FFF2-40B4-BE49-F238E27FC236}">
                <a16:creationId xmlns:a16="http://schemas.microsoft.com/office/drawing/2014/main" id="{1FBC4FC9-FDA0-5347-856B-2353A0837B3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68919" y="257174"/>
            <a:ext cx="3597280" cy="4650431"/>
          </a:xfrm>
          <a:prstGeom prst="rect">
            <a:avLst/>
          </a:prstGeom>
        </p:spPr>
      </p:pic>
    </p:spTree>
    <p:extLst>
      <p:ext uri="{BB962C8B-B14F-4D97-AF65-F5344CB8AC3E}">
        <p14:creationId xmlns:p14="http://schemas.microsoft.com/office/powerpoint/2010/main" val="4008434456"/>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B2347106-FE20-164A-BC31-C787DE606A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1118" y="1057386"/>
            <a:ext cx="2794272" cy="3626224"/>
          </a:xfrm>
          <a:prstGeom prst="rect">
            <a:avLst/>
          </a:prstGeom>
        </p:spPr>
      </p:pic>
      <p:sp>
        <p:nvSpPr>
          <p:cNvPr id="2" name="Text Placeholder 1">
            <a:extLst>
              <a:ext uri="{FF2B5EF4-FFF2-40B4-BE49-F238E27FC236}">
                <a16:creationId xmlns:a16="http://schemas.microsoft.com/office/drawing/2014/main" id="{17963CCD-CBE0-4244-97FC-49C2306916EB}"/>
              </a:ext>
            </a:extLst>
          </p:cNvPr>
          <p:cNvSpPr>
            <a:spLocks noGrp="1"/>
          </p:cNvSpPr>
          <p:nvPr>
            <p:ph type="body" sz="quarter" idx="20"/>
          </p:nvPr>
        </p:nvSpPr>
        <p:spPr/>
        <p:txBody>
          <a:bodyPr/>
          <a:lstStyle/>
          <a:p>
            <a:r>
              <a:rPr lang="en-US" dirty="0"/>
              <a:t>Star Wheels</a:t>
            </a:r>
          </a:p>
        </p:txBody>
      </p:sp>
      <p:pic>
        <p:nvPicPr>
          <p:cNvPr id="3" name="Picture 2">
            <a:hlinkClick r:id="rId3"/>
            <a:extLst>
              <a:ext uri="{FF2B5EF4-FFF2-40B4-BE49-F238E27FC236}">
                <a16:creationId xmlns:a16="http://schemas.microsoft.com/office/drawing/2014/main" id="{229397FE-2CDD-AE4E-A8A9-1488BED0CC4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90500" y="459890"/>
            <a:ext cx="2806815" cy="3626224"/>
          </a:xfrm>
          <a:prstGeom prst="rect">
            <a:avLst/>
          </a:prstGeom>
        </p:spPr>
      </p:pic>
      <p:pic>
        <p:nvPicPr>
          <p:cNvPr id="5" name="Picture 4">
            <a:extLst>
              <a:ext uri="{FF2B5EF4-FFF2-40B4-BE49-F238E27FC236}">
                <a16:creationId xmlns:a16="http://schemas.microsoft.com/office/drawing/2014/main" id="{16AA0ADF-B532-9247-A10E-B6B2A34CDAD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23086" y="381557"/>
            <a:ext cx="2327208" cy="2532644"/>
          </a:xfrm>
          <a:prstGeom prst="rect">
            <a:avLst/>
          </a:prstGeom>
        </p:spPr>
      </p:pic>
      <p:pic>
        <p:nvPicPr>
          <p:cNvPr id="6" name="Picture 5">
            <a:extLst>
              <a:ext uri="{FF2B5EF4-FFF2-40B4-BE49-F238E27FC236}">
                <a16:creationId xmlns:a16="http://schemas.microsoft.com/office/drawing/2014/main" id="{9AC01A30-9D4C-7B44-97DC-D58DBB1FA5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343329" y="1057386"/>
            <a:ext cx="2800671" cy="3626224"/>
          </a:xfrm>
          <a:prstGeom prst="rect">
            <a:avLst/>
          </a:prstGeom>
        </p:spPr>
      </p:pic>
    </p:spTree>
    <p:extLst>
      <p:ext uri="{BB962C8B-B14F-4D97-AF65-F5344CB8AC3E}">
        <p14:creationId xmlns:p14="http://schemas.microsoft.com/office/powerpoint/2010/main" val="332593785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1BA09B2-96B2-8C40-AA2C-131B35351E94}"/>
              </a:ext>
            </a:extLst>
          </p:cNvPr>
          <p:cNvSpPr>
            <a:spLocks noGrp="1"/>
          </p:cNvSpPr>
          <p:nvPr>
            <p:ph type="body" sz="quarter" idx="20"/>
          </p:nvPr>
        </p:nvSpPr>
        <p:spPr/>
        <p:txBody>
          <a:bodyPr/>
          <a:lstStyle/>
          <a:p>
            <a:r>
              <a:rPr lang="en-US" dirty="0"/>
              <a:t>Volunteer Toolkit Resource: Star Party and Night Sky Scavenger Hunt</a:t>
            </a:r>
          </a:p>
        </p:txBody>
      </p:sp>
      <p:pic>
        <p:nvPicPr>
          <p:cNvPr id="3" name="Picture 2">
            <a:hlinkClick r:id="rId3"/>
            <a:extLst>
              <a:ext uri="{FF2B5EF4-FFF2-40B4-BE49-F238E27FC236}">
                <a16:creationId xmlns:a16="http://schemas.microsoft.com/office/drawing/2014/main" id="{93E932BA-B3E7-8346-9A56-104F95BF81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499" y="462079"/>
            <a:ext cx="3449819" cy="4433101"/>
          </a:xfrm>
          <a:prstGeom prst="rect">
            <a:avLst/>
          </a:prstGeom>
        </p:spPr>
      </p:pic>
      <p:pic>
        <p:nvPicPr>
          <p:cNvPr id="4" name="Picture 3">
            <a:hlinkClick r:id="rId5"/>
            <a:extLst>
              <a:ext uri="{FF2B5EF4-FFF2-40B4-BE49-F238E27FC236}">
                <a16:creationId xmlns:a16="http://schemas.microsoft.com/office/drawing/2014/main" id="{9933BCFD-B731-B44A-8BCE-9D914103424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198425" y="362892"/>
            <a:ext cx="3449819" cy="4417715"/>
          </a:xfrm>
          <a:prstGeom prst="rect">
            <a:avLst/>
          </a:prstGeom>
        </p:spPr>
      </p:pic>
    </p:spTree>
    <p:extLst>
      <p:ext uri="{BB962C8B-B14F-4D97-AF65-F5344CB8AC3E}">
        <p14:creationId xmlns:p14="http://schemas.microsoft.com/office/powerpoint/2010/main" val="2789056928"/>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CB40D77-4769-EF4B-BEAE-0A2EF704F2E7}"/>
              </a:ext>
            </a:extLst>
          </p:cNvPr>
          <p:cNvSpPr>
            <a:spLocks noGrp="1"/>
          </p:cNvSpPr>
          <p:nvPr>
            <p:ph type="body" sz="quarter" idx="20"/>
          </p:nvPr>
        </p:nvSpPr>
        <p:spPr/>
        <p:txBody>
          <a:bodyPr/>
          <a:lstStyle/>
          <a:p>
            <a:r>
              <a:rPr lang="en-US" dirty="0"/>
              <a:t>Volunteer Toolkit Resource: 3-D Constellation</a:t>
            </a:r>
          </a:p>
        </p:txBody>
      </p:sp>
      <p:pic>
        <p:nvPicPr>
          <p:cNvPr id="3" name="Picture 2">
            <a:hlinkClick r:id="rId3"/>
            <a:extLst>
              <a:ext uri="{FF2B5EF4-FFF2-40B4-BE49-F238E27FC236}">
                <a16:creationId xmlns:a16="http://schemas.microsoft.com/office/drawing/2014/main" id="{1A6F9F17-4D2A-434D-B621-0EEA8CE4B90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0500" y="621598"/>
            <a:ext cx="5616476" cy="4111767"/>
          </a:xfrm>
          <a:prstGeom prst="rect">
            <a:avLst/>
          </a:prstGeom>
        </p:spPr>
      </p:pic>
      <p:pic>
        <p:nvPicPr>
          <p:cNvPr id="4" name="Picture 3">
            <a:hlinkClick r:id="rId5"/>
            <a:extLst>
              <a:ext uri="{FF2B5EF4-FFF2-40B4-BE49-F238E27FC236}">
                <a16:creationId xmlns:a16="http://schemas.microsoft.com/office/drawing/2014/main" id="{50113711-CEAF-3F4F-8FFF-F41172D155C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06976" y="621597"/>
            <a:ext cx="3057596" cy="4111768"/>
          </a:xfrm>
          <a:prstGeom prst="rect">
            <a:avLst/>
          </a:prstGeom>
        </p:spPr>
      </p:pic>
    </p:spTree>
    <p:extLst>
      <p:ext uri="{BB962C8B-B14F-4D97-AF65-F5344CB8AC3E}">
        <p14:creationId xmlns:p14="http://schemas.microsoft.com/office/powerpoint/2010/main" val="2442287264"/>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FA6FCF-9FA7-5B43-8CD8-C91D4B67CD76}"/>
              </a:ext>
            </a:extLst>
          </p:cNvPr>
          <p:cNvSpPr>
            <a:spLocks noGrp="1"/>
          </p:cNvSpPr>
          <p:nvPr>
            <p:ph type="body" sz="quarter" idx="20"/>
          </p:nvPr>
        </p:nvSpPr>
        <p:spPr/>
        <p:txBody>
          <a:bodyPr/>
          <a:lstStyle/>
          <a:p>
            <a:r>
              <a:rPr lang="en-US" dirty="0"/>
              <a:t>Constellation Images</a:t>
            </a:r>
          </a:p>
        </p:txBody>
      </p:sp>
      <p:pic>
        <p:nvPicPr>
          <p:cNvPr id="6" name="Picture 5">
            <a:hlinkClick r:id="rId3"/>
            <a:extLst>
              <a:ext uri="{FF2B5EF4-FFF2-40B4-BE49-F238E27FC236}">
                <a16:creationId xmlns:a16="http://schemas.microsoft.com/office/drawing/2014/main" id="{D4EA5C8E-5987-CB4E-AF8C-1A2845A7D7A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2051" y="442451"/>
            <a:ext cx="3353810" cy="2238668"/>
          </a:xfrm>
          <a:prstGeom prst="rect">
            <a:avLst/>
          </a:prstGeom>
        </p:spPr>
      </p:pic>
      <p:pic>
        <p:nvPicPr>
          <p:cNvPr id="7" name="Picture 6">
            <a:hlinkClick r:id="rId5"/>
            <a:extLst>
              <a:ext uri="{FF2B5EF4-FFF2-40B4-BE49-F238E27FC236}">
                <a16:creationId xmlns:a16="http://schemas.microsoft.com/office/drawing/2014/main" id="{84E60E03-6B02-0548-9237-48A09F23F32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727563" y="442451"/>
            <a:ext cx="3997621" cy="2238668"/>
          </a:xfrm>
          <a:prstGeom prst="rect">
            <a:avLst/>
          </a:prstGeom>
        </p:spPr>
      </p:pic>
      <p:pic>
        <p:nvPicPr>
          <p:cNvPr id="8" name="Picture 7">
            <a:hlinkClick r:id="rId7"/>
            <a:extLst>
              <a:ext uri="{FF2B5EF4-FFF2-40B4-BE49-F238E27FC236}">
                <a16:creationId xmlns:a16="http://schemas.microsoft.com/office/drawing/2014/main" id="{4D62512B-EE95-A643-BDA7-6C7AADE05ED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0500" y="2794534"/>
            <a:ext cx="3357298" cy="2240997"/>
          </a:xfrm>
          <a:prstGeom prst="rect">
            <a:avLst/>
          </a:prstGeom>
        </p:spPr>
      </p:pic>
      <p:pic>
        <p:nvPicPr>
          <p:cNvPr id="9" name="Picture 8">
            <a:hlinkClick r:id="rId5"/>
            <a:extLst>
              <a:ext uri="{FF2B5EF4-FFF2-40B4-BE49-F238E27FC236}">
                <a16:creationId xmlns:a16="http://schemas.microsoft.com/office/drawing/2014/main" id="{69BA5767-BE7C-AF49-A4CD-88C50807451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727564" y="2788576"/>
            <a:ext cx="1876823" cy="2247693"/>
          </a:xfrm>
          <a:prstGeom prst="rect">
            <a:avLst/>
          </a:prstGeom>
        </p:spPr>
      </p:pic>
      <p:pic>
        <p:nvPicPr>
          <p:cNvPr id="10" name="Picture 9">
            <a:hlinkClick r:id="rId10"/>
            <a:extLst>
              <a:ext uri="{FF2B5EF4-FFF2-40B4-BE49-F238E27FC236}">
                <a16:creationId xmlns:a16="http://schemas.microsoft.com/office/drawing/2014/main" id="{696B401F-7B58-EE49-A461-0FAE225D20B2}"/>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19639" y="2794534"/>
            <a:ext cx="1905545" cy="2246955"/>
          </a:xfrm>
          <a:prstGeom prst="rect">
            <a:avLst/>
          </a:prstGeom>
        </p:spPr>
      </p:pic>
    </p:spTree>
    <p:extLst>
      <p:ext uri="{BB962C8B-B14F-4D97-AF65-F5344CB8AC3E}">
        <p14:creationId xmlns:p14="http://schemas.microsoft.com/office/powerpoint/2010/main" val="1500445937"/>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FA6FCF-9FA7-5B43-8CD8-C91D4B67CD76}"/>
              </a:ext>
            </a:extLst>
          </p:cNvPr>
          <p:cNvSpPr>
            <a:spLocks noGrp="1"/>
          </p:cNvSpPr>
          <p:nvPr>
            <p:ph type="body" sz="quarter" idx="20"/>
          </p:nvPr>
        </p:nvSpPr>
        <p:spPr/>
        <p:txBody>
          <a:bodyPr/>
          <a:lstStyle/>
          <a:p>
            <a:r>
              <a:rPr lang="en-US" dirty="0"/>
              <a:t>Stars over time</a:t>
            </a:r>
          </a:p>
        </p:txBody>
      </p:sp>
      <p:pic>
        <p:nvPicPr>
          <p:cNvPr id="10" name="Picture 9">
            <a:hlinkClick r:id="rId3"/>
            <a:extLst>
              <a:ext uri="{FF2B5EF4-FFF2-40B4-BE49-F238E27FC236}">
                <a16:creationId xmlns:a16="http://schemas.microsoft.com/office/drawing/2014/main" id="{A04E9823-691D-4C43-8F52-3DA098AE5A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904" y="1175061"/>
            <a:ext cx="4314096" cy="2793377"/>
          </a:xfrm>
          <a:prstGeom prst="rect">
            <a:avLst/>
          </a:prstGeom>
        </p:spPr>
      </p:pic>
      <p:pic>
        <p:nvPicPr>
          <p:cNvPr id="11" name="Picture 10">
            <a:hlinkClick r:id="rId5"/>
            <a:extLst>
              <a:ext uri="{FF2B5EF4-FFF2-40B4-BE49-F238E27FC236}">
                <a16:creationId xmlns:a16="http://schemas.microsoft.com/office/drawing/2014/main" id="{E31B4E3C-3195-B447-833E-E6C7A644AC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1261" y="1175061"/>
            <a:ext cx="4184835" cy="2793377"/>
          </a:xfrm>
          <a:prstGeom prst="rect">
            <a:avLst/>
          </a:prstGeom>
        </p:spPr>
      </p:pic>
    </p:spTree>
    <p:extLst>
      <p:ext uri="{BB962C8B-B14F-4D97-AF65-F5344CB8AC3E}">
        <p14:creationId xmlns:p14="http://schemas.microsoft.com/office/powerpoint/2010/main" val="3505925617"/>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FA6FCF-9FA7-5B43-8CD8-C91D4B67CD76}"/>
              </a:ext>
            </a:extLst>
          </p:cNvPr>
          <p:cNvSpPr>
            <a:spLocks noGrp="1"/>
          </p:cNvSpPr>
          <p:nvPr>
            <p:ph type="body" sz="quarter" idx="20"/>
          </p:nvPr>
        </p:nvSpPr>
        <p:spPr/>
        <p:txBody>
          <a:bodyPr/>
          <a:lstStyle/>
          <a:p>
            <a:r>
              <a:rPr lang="en-US" dirty="0"/>
              <a:t>Milky Way Images</a:t>
            </a:r>
          </a:p>
        </p:txBody>
      </p:sp>
      <p:pic>
        <p:nvPicPr>
          <p:cNvPr id="3" name="Picture 2">
            <a:hlinkClick r:id="rId3"/>
            <a:extLst>
              <a:ext uri="{FF2B5EF4-FFF2-40B4-BE49-F238E27FC236}">
                <a16:creationId xmlns:a16="http://schemas.microsoft.com/office/drawing/2014/main" id="{AD49C87C-67B9-AB41-9668-E59F14386C9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2231" y="446095"/>
            <a:ext cx="3472534" cy="2187696"/>
          </a:xfrm>
          <a:prstGeom prst="rect">
            <a:avLst/>
          </a:prstGeom>
        </p:spPr>
      </p:pic>
      <p:pic>
        <p:nvPicPr>
          <p:cNvPr id="4" name="Picture 3">
            <a:hlinkClick r:id="rId5"/>
            <a:extLst>
              <a:ext uri="{FF2B5EF4-FFF2-40B4-BE49-F238E27FC236}">
                <a16:creationId xmlns:a16="http://schemas.microsoft.com/office/drawing/2014/main" id="{51DA5F90-BC5C-9349-AA98-8FA1197EF1A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82231" y="2768391"/>
            <a:ext cx="3472534" cy="2144289"/>
          </a:xfrm>
          <a:prstGeom prst="rect">
            <a:avLst/>
          </a:prstGeom>
        </p:spPr>
      </p:pic>
      <p:pic>
        <p:nvPicPr>
          <p:cNvPr id="10242" name="Picture 2" descr="See Explanation.  Clicking on the picture will download&#10;the highest resolution version available.">
            <a:hlinkClick r:id="rId7"/>
            <a:extLst>
              <a:ext uri="{FF2B5EF4-FFF2-40B4-BE49-F238E27FC236}">
                <a16:creationId xmlns:a16="http://schemas.microsoft.com/office/drawing/2014/main" id="{AF778A9F-E0E8-6045-8825-E6F29D4FF2B6}"/>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446122" y="446095"/>
            <a:ext cx="3508474" cy="4466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599188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236830-ADAE-5344-90BB-FD0A8F26756D}"/>
              </a:ext>
            </a:extLst>
          </p:cNvPr>
          <p:cNvSpPr>
            <a:spLocks noGrp="1"/>
          </p:cNvSpPr>
          <p:nvPr>
            <p:ph type="title"/>
          </p:nvPr>
        </p:nvSpPr>
        <p:spPr>
          <a:xfrm>
            <a:off x="167109" y="1748118"/>
            <a:ext cx="2745424" cy="1862264"/>
          </a:xfrm>
        </p:spPr>
        <p:txBody>
          <a:bodyPr anchor="t"/>
          <a:lstStyle/>
          <a:p>
            <a:pPr>
              <a:lnSpc>
                <a:spcPct val="120000"/>
              </a:lnSpc>
            </a:pPr>
            <a:r>
              <a:rPr lang="en-US" sz="2000" dirty="0"/>
              <a:t>Stars</a:t>
            </a:r>
            <a:br>
              <a:rPr lang="en-US" sz="2000" dirty="0"/>
            </a:br>
            <a:r>
              <a:rPr lang="en-US" dirty="0"/>
              <a:t>information and interactives</a:t>
            </a:r>
          </a:p>
        </p:txBody>
      </p:sp>
      <p:sp>
        <p:nvSpPr>
          <p:cNvPr id="3" name="Text Placeholder 2">
            <a:extLst>
              <a:ext uri="{FF2B5EF4-FFF2-40B4-BE49-F238E27FC236}">
                <a16:creationId xmlns:a16="http://schemas.microsoft.com/office/drawing/2014/main" id="{E087787C-6E4C-9848-8A66-28AC72433074}"/>
              </a:ext>
            </a:extLst>
          </p:cNvPr>
          <p:cNvSpPr>
            <a:spLocks noGrp="1"/>
          </p:cNvSpPr>
          <p:nvPr>
            <p:ph type="body" sz="quarter" idx="4294967295"/>
          </p:nvPr>
        </p:nvSpPr>
        <p:spPr>
          <a:xfrm>
            <a:off x="334963" y="0"/>
            <a:ext cx="8809037" cy="257175"/>
          </a:xfrm>
        </p:spPr>
        <p:txBody>
          <a:bodyPr>
            <a:normAutofit fontScale="92500" lnSpcReduction="20000"/>
          </a:bodyPr>
          <a:lstStyle/>
          <a:p>
            <a:pPr marL="0" indent="0">
              <a:buNone/>
            </a:pPr>
            <a:r>
              <a:rPr lang="en-US" dirty="0">
                <a:solidFill>
                  <a:schemeClr val="bg1"/>
                </a:solidFill>
              </a:rPr>
              <a:t>Online Resources</a:t>
            </a:r>
          </a:p>
        </p:txBody>
      </p:sp>
      <p:sp>
        <p:nvSpPr>
          <p:cNvPr id="11" name="TextBox 10">
            <a:extLst>
              <a:ext uri="{FF2B5EF4-FFF2-40B4-BE49-F238E27FC236}">
                <a16:creationId xmlns:a16="http://schemas.microsoft.com/office/drawing/2014/main" id="{7E4580D8-96E3-5F40-9B15-52D58BCECDA1}"/>
              </a:ext>
            </a:extLst>
          </p:cNvPr>
          <p:cNvSpPr txBox="1"/>
          <p:nvPr/>
        </p:nvSpPr>
        <p:spPr>
          <a:xfrm>
            <a:off x="3350389" y="604480"/>
            <a:ext cx="5457944" cy="3817071"/>
          </a:xfrm>
          <a:prstGeom prst="rect">
            <a:avLst/>
          </a:prstGeom>
          <a:noFill/>
          <a:ln>
            <a:noFill/>
          </a:ln>
        </p:spPr>
        <p:txBody>
          <a:bodyPr wrap="square">
            <a:spAutoFit/>
          </a:bodyPr>
          <a:lstStyle/>
          <a:p>
            <a:pPr>
              <a:lnSpc>
                <a:spcPct val="110000"/>
              </a:lnSpc>
              <a:spcBef>
                <a:spcPts val="600"/>
              </a:spcBef>
            </a:pPr>
            <a:r>
              <a:rPr lang="en-US" sz="1800" b="1" dirty="0">
                <a:latin typeface="Garamond" panose="02020404030301010803" pitchFamily="18" charset="0"/>
              </a:rPr>
              <a:t>Links</a:t>
            </a:r>
          </a:p>
          <a:p>
            <a:pPr marL="285750" indent="-285750" fontAlgn="base">
              <a:lnSpc>
                <a:spcPct val="110000"/>
              </a:lnSpc>
              <a:spcBef>
                <a:spcPts val="600"/>
              </a:spcBef>
              <a:buFont typeface="Wingdings" pitchFamily="2" charset="2"/>
              <a:buChar char="§"/>
            </a:pPr>
            <a:r>
              <a:rPr lang="en-US" sz="1800" u="sng" dirty="0">
                <a:hlinkClick r:id="rId3"/>
              </a:rPr>
              <a:t>NASA Space Place Stars page</a:t>
            </a:r>
            <a:endParaRPr lang="en-US" sz="1800" u="sng" dirty="0"/>
          </a:p>
          <a:p>
            <a:pPr marL="285750" indent="-285750" fontAlgn="base">
              <a:lnSpc>
                <a:spcPct val="110000"/>
              </a:lnSpc>
              <a:spcBef>
                <a:spcPts val="600"/>
              </a:spcBef>
              <a:buFont typeface="Wingdings" pitchFamily="2" charset="2"/>
              <a:buChar char="§"/>
            </a:pPr>
            <a:r>
              <a:rPr lang="en-US" sz="1800" u="sng" dirty="0">
                <a:hlinkClick r:id="rId4"/>
              </a:rPr>
              <a:t>Girl Scout’s Stars fact sheet</a:t>
            </a:r>
            <a:endParaRPr lang="en-US" sz="1800" dirty="0"/>
          </a:p>
          <a:p>
            <a:pPr marL="285750" indent="-285750" fontAlgn="base">
              <a:lnSpc>
                <a:spcPct val="110000"/>
              </a:lnSpc>
              <a:spcBef>
                <a:spcPts val="600"/>
              </a:spcBef>
              <a:buFont typeface="Wingdings" pitchFamily="2" charset="2"/>
              <a:buChar char="§"/>
            </a:pPr>
            <a:r>
              <a:rPr lang="en-US" sz="1800" u="sng" dirty="0">
                <a:hlinkClick r:id="rId5"/>
              </a:rPr>
              <a:t>Girl Scout constellation drawings</a:t>
            </a:r>
            <a:endParaRPr lang="en-US" sz="1800" dirty="0"/>
          </a:p>
          <a:p>
            <a:pPr marL="285750" indent="-285750" fontAlgn="base">
              <a:lnSpc>
                <a:spcPct val="110000"/>
              </a:lnSpc>
              <a:spcBef>
                <a:spcPts val="600"/>
              </a:spcBef>
              <a:buFont typeface="Wingdings" pitchFamily="2" charset="2"/>
              <a:buChar char="§"/>
            </a:pPr>
            <a:r>
              <a:rPr lang="en-US" sz="1800" u="sng" dirty="0">
                <a:highlight>
                  <a:srgbClr val="FFFF00"/>
                </a:highlight>
                <a:hlinkClick r:id="rId6"/>
              </a:rPr>
              <a:t>Girl Scout constellation cup template</a:t>
            </a:r>
            <a:endParaRPr lang="en-US" sz="1800" dirty="0">
              <a:highlight>
                <a:srgbClr val="FFFF00"/>
              </a:highlight>
            </a:endParaRPr>
          </a:p>
          <a:p>
            <a:pPr marL="285750" indent="-285750" fontAlgn="base">
              <a:lnSpc>
                <a:spcPct val="110000"/>
              </a:lnSpc>
              <a:spcBef>
                <a:spcPts val="600"/>
              </a:spcBef>
              <a:buFont typeface="Wingdings" pitchFamily="2" charset="2"/>
              <a:buChar char="§"/>
            </a:pPr>
            <a:r>
              <a:rPr lang="en-US" sz="1800" u="sng" dirty="0">
                <a:hlinkClick r:id="rId7"/>
              </a:rPr>
              <a:t>Figures in the stars </a:t>
            </a:r>
            <a:r>
              <a:rPr lang="en-US" sz="1800" dirty="0"/>
              <a:t>- constellations interactive</a:t>
            </a:r>
          </a:p>
          <a:p>
            <a:pPr marL="285750" indent="-285750" fontAlgn="base">
              <a:lnSpc>
                <a:spcPct val="110000"/>
              </a:lnSpc>
              <a:spcBef>
                <a:spcPts val="600"/>
              </a:spcBef>
              <a:buFont typeface="Wingdings" pitchFamily="2" charset="2"/>
              <a:buChar char="§"/>
            </a:pPr>
            <a:r>
              <a:rPr lang="en-US" sz="1800" u="sng" dirty="0">
                <a:hlinkClick r:id="rId8"/>
              </a:rPr>
              <a:t>Legends in the Sky </a:t>
            </a:r>
            <a:r>
              <a:rPr lang="en-US" sz="1800" dirty="0"/>
              <a:t>– constellation stories PDF </a:t>
            </a:r>
          </a:p>
          <a:p>
            <a:pPr marL="285750" indent="-285750" fontAlgn="base">
              <a:lnSpc>
                <a:spcPct val="110000"/>
              </a:lnSpc>
              <a:spcBef>
                <a:spcPts val="600"/>
              </a:spcBef>
              <a:buFont typeface="Wingdings" pitchFamily="2" charset="2"/>
              <a:buChar char="§"/>
            </a:pPr>
            <a:r>
              <a:rPr lang="en-US" sz="1800" u="sng" dirty="0">
                <a:hlinkClick r:id="rId9"/>
              </a:rPr>
              <a:t>Official IAU Constellations</a:t>
            </a:r>
            <a:endParaRPr lang="en-US" sz="1800" u="sng" dirty="0"/>
          </a:p>
          <a:p>
            <a:pPr marL="285750" indent="-285750" fontAlgn="base">
              <a:lnSpc>
                <a:spcPct val="110000"/>
              </a:lnSpc>
              <a:spcBef>
                <a:spcPts val="600"/>
              </a:spcBef>
              <a:buFont typeface="Wingdings" pitchFamily="2" charset="2"/>
              <a:buChar char="§"/>
            </a:pPr>
            <a:r>
              <a:rPr lang="en-US" sz="1800" u="sng" dirty="0">
                <a:hlinkClick r:id="rId10"/>
              </a:rPr>
              <a:t>How to pronounce constellations</a:t>
            </a:r>
            <a:endParaRPr lang="en-US" sz="1800" u="sng" dirty="0"/>
          </a:p>
          <a:p>
            <a:pPr marL="285750" indent="-285750" fontAlgn="base">
              <a:lnSpc>
                <a:spcPct val="110000"/>
              </a:lnSpc>
              <a:spcBef>
                <a:spcPts val="600"/>
              </a:spcBef>
              <a:buFont typeface="Wingdings" pitchFamily="2" charset="2"/>
              <a:buChar char="§"/>
            </a:pPr>
            <a:r>
              <a:rPr lang="en-US" sz="1800" dirty="0" err="1">
                <a:hlinkClick r:id="rId11"/>
              </a:rPr>
              <a:t>Stellarium</a:t>
            </a:r>
            <a:r>
              <a:rPr lang="en-US" sz="1800" dirty="0">
                <a:hlinkClick r:id="rId11"/>
              </a:rPr>
              <a:t> </a:t>
            </a:r>
            <a:r>
              <a:rPr lang="en-US" sz="1800" dirty="0"/>
              <a:t>virtual planetarium</a:t>
            </a:r>
          </a:p>
        </p:txBody>
      </p:sp>
      <p:pic>
        <p:nvPicPr>
          <p:cNvPr id="4" name="Picture 3">
            <a:extLst>
              <a:ext uri="{FF2B5EF4-FFF2-40B4-BE49-F238E27FC236}">
                <a16:creationId xmlns:a16="http://schemas.microsoft.com/office/drawing/2014/main" id="{F7EA42EA-CB1A-5341-83A9-29E73C74BBF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62306" y="3107294"/>
            <a:ext cx="1355029" cy="1765711"/>
          </a:xfrm>
          <a:prstGeom prst="rect">
            <a:avLst/>
          </a:prstGeom>
        </p:spPr>
      </p:pic>
    </p:spTree>
    <p:extLst>
      <p:ext uri="{BB962C8B-B14F-4D97-AF65-F5344CB8AC3E}">
        <p14:creationId xmlns:p14="http://schemas.microsoft.com/office/powerpoint/2010/main" val="1272491641"/>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EDBAB8-EEBA-C44A-91DE-BDDA13087C48}"/>
              </a:ext>
            </a:extLst>
          </p:cNvPr>
          <p:cNvSpPr>
            <a:spLocks noGrp="1"/>
          </p:cNvSpPr>
          <p:nvPr>
            <p:ph type="body" sz="quarter" idx="20"/>
          </p:nvPr>
        </p:nvSpPr>
        <p:spPr/>
        <p:txBody>
          <a:bodyPr/>
          <a:lstStyle/>
          <a:p>
            <a:r>
              <a:rPr lang="en-US" dirty="0"/>
              <a:t>Space Exploration</a:t>
            </a:r>
          </a:p>
        </p:txBody>
      </p:sp>
      <p:sp>
        <p:nvSpPr>
          <p:cNvPr id="14" name="Footer Placeholder 3">
            <a:extLst>
              <a:ext uri="{FF2B5EF4-FFF2-40B4-BE49-F238E27FC236}">
                <a16:creationId xmlns:a16="http://schemas.microsoft.com/office/drawing/2014/main" id="{80326EE9-9C1B-1B42-83F5-4CC3A734B4F2}"/>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24" name="Picture Placeholder 23" descr="A picture containing text, person, outdoor, posing&#10;&#10;Description automatically generated">
            <a:hlinkClick r:id="rId3"/>
            <a:extLst>
              <a:ext uri="{FF2B5EF4-FFF2-40B4-BE49-F238E27FC236}">
                <a16:creationId xmlns:a16="http://schemas.microsoft.com/office/drawing/2014/main" id="{0A6B8B5C-33AA-8B41-A35B-48553E5CA9B4}"/>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sp>
        <p:nvSpPr>
          <p:cNvPr id="27" name="Title 2">
            <a:extLst>
              <a:ext uri="{FF2B5EF4-FFF2-40B4-BE49-F238E27FC236}">
                <a16:creationId xmlns:a16="http://schemas.microsoft.com/office/drawing/2014/main" id="{66751DA3-0691-A940-8F11-919E83F32E9F}"/>
              </a:ext>
            </a:extLst>
          </p:cNvPr>
          <p:cNvSpPr>
            <a:spLocks noGrp="1"/>
          </p:cNvSpPr>
          <p:nvPr>
            <p:ph type="title"/>
          </p:nvPr>
        </p:nvSpPr>
        <p:spPr>
          <a:xfrm>
            <a:off x="5615610" y="665922"/>
            <a:ext cx="3374976" cy="4052717"/>
          </a:xfrm>
        </p:spPr>
        <p:txBody>
          <a:bodyPr/>
          <a:lstStyle/>
          <a:p>
            <a:pPr algn="l"/>
            <a:r>
              <a:rPr lang="en-US" b="1" dirty="0"/>
              <a:t>Space Exploration</a:t>
            </a:r>
            <a:br>
              <a:rPr lang="en-US" dirty="0"/>
            </a:br>
            <a:br>
              <a:rPr lang="en-US" dirty="0"/>
            </a:br>
            <a:br>
              <a:rPr lang="en-US" dirty="0"/>
            </a:br>
            <a:br>
              <a:rPr lang="en-US" dirty="0"/>
            </a:br>
            <a:r>
              <a:rPr lang="en-US" dirty="0"/>
              <a:t>Use tools to explore</a:t>
            </a:r>
            <a:br>
              <a:rPr lang="en-US" dirty="0"/>
            </a:br>
            <a:br>
              <a:rPr lang="en-US" dirty="0"/>
            </a:br>
            <a:endParaRPr lang="en-US" dirty="0"/>
          </a:p>
        </p:txBody>
      </p:sp>
      <p:pic>
        <p:nvPicPr>
          <p:cNvPr id="30" name="Picture 11" descr="C:\Users\jhenricks\AppData\Local\Microsoft\Windows\INetCache\Content.MSO\52F97D0.tmp">
            <a:extLst>
              <a:ext uri="{FF2B5EF4-FFF2-40B4-BE49-F238E27FC236}">
                <a16:creationId xmlns:a16="http://schemas.microsoft.com/office/drawing/2014/main" id="{9E73CD8C-C74B-584A-9C66-A712BCCBE17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794424" y="2392845"/>
            <a:ext cx="1152525"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405405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586FCA-B969-4842-B490-50EA2861DDD0}"/>
              </a:ext>
            </a:extLst>
          </p:cNvPr>
          <p:cNvSpPr>
            <a:spLocks noGrp="1"/>
          </p:cNvSpPr>
          <p:nvPr>
            <p:ph type="body" sz="quarter" idx="20"/>
          </p:nvPr>
        </p:nvSpPr>
        <p:spPr/>
        <p:txBody>
          <a:bodyPr/>
          <a:lstStyle/>
          <a:p>
            <a:r>
              <a:rPr lang="en-US" dirty="0"/>
              <a:t>Mars Rover Images</a:t>
            </a:r>
          </a:p>
        </p:txBody>
      </p:sp>
      <p:pic>
        <p:nvPicPr>
          <p:cNvPr id="3" name="Picture 2">
            <a:hlinkClick r:id="rId3"/>
            <a:extLst>
              <a:ext uri="{FF2B5EF4-FFF2-40B4-BE49-F238E27FC236}">
                <a16:creationId xmlns:a16="http://schemas.microsoft.com/office/drawing/2014/main" id="{37BA1E65-3CE4-ED4E-BE74-D99D2FCD9D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2334" y="560129"/>
            <a:ext cx="2782193" cy="1520256"/>
          </a:xfrm>
          <a:prstGeom prst="rect">
            <a:avLst/>
          </a:prstGeom>
        </p:spPr>
      </p:pic>
      <p:pic>
        <p:nvPicPr>
          <p:cNvPr id="4" name="Picture 3">
            <a:hlinkClick r:id="rId5"/>
            <a:extLst>
              <a:ext uri="{FF2B5EF4-FFF2-40B4-BE49-F238E27FC236}">
                <a16:creationId xmlns:a16="http://schemas.microsoft.com/office/drawing/2014/main" id="{AB2DC2A5-17AB-7A4D-B6C1-A61C416F2DC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93976" y="686584"/>
            <a:ext cx="2337607" cy="3770331"/>
          </a:xfrm>
          <a:prstGeom prst="rect">
            <a:avLst/>
          </a:prstGeom>
        </p:spPr>
      </p:pic>
      <p:pic>
        <p:nvPicPr>
          <p:cNvPr id="5" name="Picture 4">
            <a:hlinkClick r:id="rId7"/>
            <a:extLst>
              <a:ext uri="{FF2B5EF4-FFF2-40B4-BE49-F238E27FC236}">
                <a16:creationId xmlns:a16="http://schemas.microsoft.com/office/drawing/2014/main" id="{5F88F379-6AE3-454C-AEF2-D3F3C74B19B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30620" y="387599"/>
            <a:ext cx="3157543" cy="1520256"/>
          </a:xfrm>
          <a:prstGeom prst="rect">
            <a:avLst/>
          </a:prstGeom>
        </p:spPr>
      </p:pic>
      <p:pic>
        <p:nvPicPr>
          <p:cNvPr id="6" name="Picture 5">
            <a:hlinkClick r:id="rId9"/>
            <a:extLst>
              <a:ext uri="{FF2B5EF4-FFF2-40B4-BE49-F238E27FC236}">
                <a16:creationId xmlns:a16="http://schemas.microsoft.com/office/drawing/2014/main" id="{F2AFBDDC-99FC-3541-89B5-AB591F1F3E7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730620" y="2122468"/>
            <a:ext cx="3157543" cy="1184078"/>
          </a:xfrm>
          <a:prstGeom prst="rect">
            <a:avLst/>
          </a:prstGeom>
        </p:spPr>
      </p:pic>
      <p:pic>
        <p:nvPicPr>
          <p:cNvPr id="13314" name="Picture 2" descr="Artwork that is etched onto a metal plate attached to the deck of the Mars Perseverance rover featuring all rovers that have landed on Mars and the helicopter, Ingenuity.">
            <a:hlinkClick r:id="rId5"/>
            <a:extLst>
              <a:ext uri="{FF2B5EF4-FFF2-40B4-BE49-F238E27FC236}">
                <a16:creationId xmlns:a16="http://schemas.microsoft.com/office/drawing/2014/main" id="{4B147026-F949-7D40-B728-FF313D888D0E}"/>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715826" y="3521160"/>
            <a:ext cx="3157543" cy="13841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alendar&#10;&#10;Description automatically generated">
            <a:extLst>
              <a:ext uri="{FF2B5EF4-FFF2-40B4-BE49-F238E27FC236}">
                <a16:creationId xmlns:a16="http://schemas.microsoft.com/office/drawing/2014/main" id="{791F18FB-4E6F-0943-AC8F-08DFA78D8700}"/>
              </a:ext>
            </a:extLst>
          </p:cNvPr>
          <p:cNvPicPr>
            <a:picLocks noChangeAspect="1"/>
          </p:cNvPicPr>
          <p:nvPr/>
        </p:nvPicPr>
        <p:blipFill>
          <a:blip r:embed="rId12" cstate="screen">
            <a:extLst>
              <a:ext uri="{28A0092B-C50C-407E-A947-70E740481C1C}">
                <a14:useLocalDpi xmlns:a14="http://schemas.microsoft.com/office/drawing/2010/main"/>
              </a:ext>
              <a:ext uri="{837473B0-CC2E-450A-ABE3-18F120FF3D39}">
                <a1611:picAttrSrcUrl xmlns:a1611="http://schemas.microsoft.com/office/drawing/2016/11/main" r:id="rId13"/>
              </a:ext>
            </a:extLst>
          </a:blip>
          <a:stretch>
            <a:fillRect/>
          </a:stretch>
        </p:blipFill>
        <p:spPr>
          <a:xfrm>
            <a:off x="859572" y="2383340"/>
            <a:ext cx="1513192" cy="2521986"/>
          </a:xfrm>
          <a:prstGeom prst="rect">
            <a:avLst/>
          </a:prstGeom>
        </p:spPr>
      </p:pic>
    </p:spTree>
    <p:extLst>
      <p:ext uri="{BB962C8B-B14F-4D97-AF65-F5344CB8AC3E}">
        <p14:creationId xmlns:p14="http://schemas.microsoft.com/office/powerpoint/2010/main" val="191073859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1AEE657-E046-1142-9A01-4743013A67D4}"/>
              </a:ext>
            </a:extLst>
          </p:cNvPr>
          <p:cNvSpPr>
            <a:spLocks noGrp="1"/>
          </p:cNvSpPr>
          <p:nvPr>
            <p:ph type="body" sz="quarter" idx="20"/>
          </p:nvPr>
        </p:nvSpPr>
        <p:spPr/>
        <p:txBody>
          <a:bodyPr/>
          <a:lstStyle/>
          <a:p>
            <a:r>
              <a:rPr lang="en-US" dirty="0"/>
              <a:t>Mars Coloring Pages</a:t>
            </a:r>
          </a:p>
        </p:txBody>
      </p:sp>
      <p:pic>
        <p:nvPicPr>
          <p:cNvPr id="3" name="Google Shape;1791;p173">
            <a:extLst>
              <a:ext uri="{FF2B5EF4-FFF2-40B4-BE49-F238E27FC236}">
                <a16:creationId xmlns:a16="http://schemas.microsoft.com/office/drawing/2014/main" id="{62634ABB-60FC-B040-8C7D-1745D3509FDE}"/>
              </a:ext>
            </a:extLst>
          </p:cNvPr>
          <p:cNvPicPr preferRelativeResize="0">
            <a:picLocks/>
          </p:cNvPicPr>
          <p:nvPr/>
        </p:nvPicPr>
        <p:blipFill rotWithShape="1">
          <a:blip r:embed="rId3" cstate="screen">
            <a:alphaModFix/>
            <a:extLst>
              <a:ext uri="{28A0092B-C50C-407E-A947-70E740481C1C}">
                <a14:useLocalDpi xmlns:a14="http://schemas.microsoft.com/office/drawing/2010/main"/>
              </a:ext>
            </a:extLst>
          </a:blip>
          <a:srcRect/>
          <a:stretch/>
        </p:blipFill>
        <p:spPr>
          <a:xfrm>
            <a:off x="190500" y="506182"/>
            <a:ext cx="3953423" cy="3151423"/>
          </a:xfrm>
          <a:prstGeom prst="rect">
            <a:avLst/>
          </a:prstGeom>
          <a:solidFill>
            <a:srgbClr val="F2F2F2"/>
          </a:solidFill>
          <a:ln>
            <a:noFill/>
          </a:ln>
        </p:spPr>
      </p:pic>
      <p:pic>
        <p:nvPicPr>
          <p:cNvPr id="4" name="Picture 3">
            <a:extLst>
              <a:ext uri="{FF2B5EF4-FFF2-40B4-BE49-F238E27FC236}">
                <a16:creationId xmlns:a16="http://schemas.microsoft.com/office/drawing/2014/main" id="{FC65AD93-FB25-6448-8E8F-8DFDCBD5C69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92828" y="506182"/>
            <a:ext cx="2234077" cy="3151424"/>
          </a:xfrm>
          <a:prstGeom prst="rect">
            <a:avLst/>
          </a:prstGeom>
        </p:spPr>
      </p:pic>
      <p:pic>
        <p:nvPicPr>
          <p:cNvPr id="5" name="Picture 4">
            <a:extLst>
              <a:ext uri="{FF2B5EF4-FFF2-40B4-BE49-F238E27FC236}">
                <a16:creationId xmlns:a16="http://schemas.microsoft.com/office/drawing/2014/main" id="{76C16D6D-DC98-9B4C-AC74-3ABF53E7371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306065" y="506187"/>
            <a:ext cx="2224620" cy="3151418"/>
          </a:xfrm>
          <a:prstGeom prst="rect">
            <a:avLst/>
          </a:prstGeom>
        </p:spPr>
      </p:pic>
    </p:spTree>
    <p:extLst>
      <p:ext uri="{BB962C8B-B14F-4D97-AF65-F5344CB8AC3E}">
        <p14:creationId xmlns:p14="http://schemas.microsoft.com/office/powerpoint/2010/main" val="264197259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5" name="Google Shape;403;p52">
            <a:extLst>
              <a:ext uri="{FF2B5EF4-FFF2-40B4-BE49-F238E27FC236}">
                <a16:creationId xmlns:a16="http://schemas.microsoft.com/office/drawing/2014/main" id="{15E8533D-65F8-5642-A47F-8AD4CF3BB3F8}"/>
              </a:ext>
            </a:extLst>
          </p:cNvPr>
          <p:cNvSpPr txBox="1">
            <a:spLocks/>
          </p:cNvSpPr>
          <p:nvPr/>
        </p:nvSpPr>
        <p:spPr>
          <a:xfrm>
            <a:off x="5551514" y="972168"/>
            <a:ext cx="2838450" cy="1118245"/>
          </a:xfrm>
          <a:prstGeom prst="rect">
            <a:avLst/>
          </a:prstGeom>
          <a:noFill/>
        </p:spPr>
        <p:txBody>
          <a:bodyPr spcFirstLastPara="1" vert="horz" lIns="68580" tIns="34290" rIns="68580" bIns="34290" rtlCol="0" anchor="b"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I wonder</a:t>
            </a:r>
          </a:p>
        </p:txBody>
      </p:sp>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5551514" y="2181916"/>
            <a:ext cx="3117706" cy="1989416"/>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Have humans ever walked on a planet besides Earth?</a:t>
            </a:r>
          </a:p>
        </p:txBody>
      </p:sp>
      <p:pic>
        <p:nvPicPr>
          <p:cNvPr id="7" name="Picture 6">
            <a:extLst>
              <a:ext uri="{FF2B5EF4-FFF2-40B4-BE49-F238E27FC236}">
                <a16:creationId xmlns:a16="http://schemas.microsoft.com/office/drawing/2014/main" id="{4D776277-6242-BC48-A878-BFA86A79F6B1}"/>
              </a:ext>
            </a:extLst>
          </p:cNvPr>
          <p:cNvPicPr>
            <a:picLocks noChangeAspect="1"/>
          </p:cNvPicPr>
          <p:nvPr/>
        </p:nvPicPr>
        <p:blipFill>
          <a:blip r:embed="rId3"/>
          <a:stretch>
            <a:fillRect/>
          </a:stretch>
        </p:blipFill>
        <p:spPr>
          <a:xfrm>
            <a:off x="218656" y="1155940"/>
            <a:ext cx="5193182" cy="2764858"/>
          </a:xfrm>
          <a:prstGeom prst="rect">
            <a:avLst/>
          </a:prstGeom>
        </p:spPr>
      </p:pic>
      <p:sp>
        <p:nvSpPr>
          <p:cNvPr id="8" name="Text Placeholder 1">
            <a:extLst>
              <a:ext uri="{FF2B5EF4-FFF2-40B4-BE49-F238E27FC236}">
                <a16:creationId xmlns:a16="http://schemas.microsoft.com/office/drawing/2014/main" id="{5913C8F8-3076-7748-AAD7-BDDD0472D3FE}"/>
              </a:ext>
            </a:extLst>
          </p:cNvPr>
          <p:cNvSpPr>
            <a:spLocks noGrp="1"/>
          </p:cNvSpPr>
          <p:nvPr>
            <p:ph type="body" sz="quarter" idx="20"/>
          </p:nvPr>
        </p:nvSpPr>
        <p:spPr>
          <a:xfrm>
            <a:off x="190500" y="-1"/>
            <a:ext cx="8809781" cy="257175"/>
          </a:xfrm>
        </p:spPr>
        <p:txBody>
          <a:bodyPr/>
          <a:lstStyle/>
          <a:p>
            <a:r>
              <a:rPr lang="en-US" dirty="0"/>
              <a:t>Humans in Space 1/2</a:t>
            </a:r>
          </a:p>
        </p:txBody>
      </p:sp>
    </p:spTree>
    <p:extLst>
      <p:ext uri="{BB962C8B-B14F-4D97-AF65-F5344CB8AC3E}">
        <p14:creationId xmlns:p14="http://schemas.microsoft.com/office/powerpoint/2010/main" val="3547646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6" name="Google Shape;401;p52">
            <a:extLst>
              <a:ext uri="{FF2B5EF4-FFF2-40B4-BE49-F238E27FC236}">
                <a16:creationId xmlns:a16="http://schemas.microsoft.com/office/drawing/2014/main" id="{924D9646-27B6-F348-96B5-2A669350D7ED}"/>
              </a:ext>
            </a:extLst>
          </p:cNvPr>
          <p:cNvSpPr txBox="1">
            <a:spLocks/>
          </p:cNvSpPr>
          <p:nvPr/>
        </p:nvSpPr>
        <p:spPr>
          <a:xfrm>
            <a:off x="3623093" y="846467"/>
            <a:ext cx="5234644" cy="3450566"/>
          </a:xfrm>
          <a:prstGeom prst="rect">
            <a:avLst/>
          </a:prstGeom>
          <a:noFill/>
        </p:spPr>
        <p:txBody>
          <a:bodyPr spcFirstLastPara="1" vert="horz" lIns="68580" tIns="34290" rIns="68580" bIns="34290" rtlCol="0" anchorCtr="0">
            <a:normAutofit/>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20000"/>
              </a:lnSpc>
              <a:buSzPts val="4000"/>
              <a:buNone/>
            </a:pPr>
            <a:r>
              <a:rPr lang="en-US" sz="2400" dirty="0">
                <a:solidFill>
                  <a:schemeClr val="bg1"/>
                </a:solidFill>
              </a:rPr>
              <a:t>Not yet! Humans have walked on the Moon, but not another planet.</a:t>
            </a:r>
          </a:p>
          <a:p>
            <a:pPr marL="0" indent="0">
              <a:lnSpc>
                <a:spcPct val="120000"/>
              </a:lnSpc>
              <a:buSzPts val="4000"/>
              <a:buNone/>
            </a:pPr>
            <a:endParaRPr lang="en-US" sz="2400" dirty="0">
              <a:solidFill>
                <a:schemeClr val="bg1"/>
              </a:solidFill>
            </a:endParaRPr>
          </a:p>
          <a:p>
            <a:pPr marL="0" indent="0">
              <a:lnSpc>
                <a:spcPct val="120000"/>
              </a:lnSpc>
              <a:buSzPts val="4000"/>
              <a:buNone/>
            </a:pPr>
            <a:r>
              <a:rPr lang="en-US" sz="2400" dirty="0">
                <a:solidFill>
                  <a:schemeClr val="bg1"/>
                </a:solidFill>
              </a:rPr>
              <a:t>NASA has spacecraft on Mars right now, and plans to send humans in the future.</a:t>
            </a:r>
          </a:p>
        </p:txBody>
      </p:sp>
      <p:pic>
        <p:nvPicPr>
          <p:cNvPr id="4" name="Google Shape;1800;p174">
            <a:hlinkClick r:id="rId3"/>
            <a:extLst>
              <a:ext uri="{FF2B5EF4-FFF2-40B4-BE49-F238E27FC236}">
                <a16:creationId xmlns:a16="http://schemas.microsoft.com/office/drawing/2014/main" id="{C7B611D0-2801-2140-A09D-17B04DA0ACF5}"/>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6263" y="327804"/>
            <a:ext cx="2871006" cy="4554748"/>
          </a:xfrm>
          <a:prstGeom prst="rect">
            <a:avLst/>
          </a:prstGeom>
          <a:noFill/>
          <a:ln>
            <a:noFill/>
          </a:ln>
        </p:spPr>
      </p:pic>
      <p:sp>
        <p:nvSpPr>
          <p:cNvPr id="5" name="Text Placeholder 1">
            <a:extLst>
              <a:ext uri="{FF2B5EF4-FFF2-40B4-BE49-F238E27FC236}">
                <a16:creationId xmlns:a16="http://schemas.microsoft.com/office/drawing/2014/main" id="{5C72CEDB-1451-E844-84CD-C8D0163D6141}"/>
              </a:ext>
            </a:extLst>
          </p:cNvPr>
          <p:cNvSpPr>
            <a:spLocks noGrp="1"/>
          </p:cNvSpPr>
          <p:nvPr>
            <p:ph type="body" sz="quarter" idx="20"/>
          </p:nvPr>
        </p:nvSpPr>
        <p:spPr>
          <a:xfrm>
            <a:off x="190500" y="-1"/>
            <a:ext cx="8809781" cy="257175"/>
          </a:xfrm>
        </p:spPr>
        <p:txBody>
          <a:bodyPr/>
          <a:lstStyle/>
          <a:p>
            <a:r>
              <a:rPr lang="en-US" dirty="0"/>
              <a:t>Humans in Space 2/2</a:t>
            </a:r>
          </a:p>
        </p:txBody>
      </p:sp>
    </p:spTree>
    <p:extLst>
      <p:ext uri="{BB962C8B-B14F-4D97-AF65-F5344CB8AC3E}">
        <p14:creationId xmlns:p14="http://schemas.microsoft.com/office/powerpoint/2010/main" val="324380154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sp>
        <p:nvSpPr>
          <p:cNvPr id="4" name="Text Placeholder 3">
            <a:extLst>
              <a:ext uri="{FF2B5EF4-FFF2-40B4-BE49-F238E27FC236}">
                <a16:creationId xmlns:a16="http://schemas.microsoft.com/office/drawing/2014/main" id="{F92584B5-0956-8E4B-8068-301AB6BEA1B8}"/>
              </a:ext>
            </a:extLst>
          </p:cNvPr>
          <p:cNvSpPr>
            <a:spLocks noGrp="1"/>
          </p:cNvSpPr>
          <p:nvPr>
            <p:ph type="body" sz="quarter" idx="20"/>
          </p:nvPr>
        </p:nvSpPr>
        <p:spPr/>
        <p:txBody>
          <a:bodyPr/>
          <a:lstStyle/>
          <a:p>
            <a:r>
              <a:rPr lang="en-US" dirty="0"/>
              <a:t>Women in Space</a:t>
            </a:r>
          </a:p>
        </p:txBody>
      </p:sp>
      <p:sp>
        <p:nvSpPr>
          <p:cNvPr id="1807" name="Google Shape;1807;p175"/>
          <p:cNvSpPr txBox="1">
            <a:spLocks noGrp="1"/>
          </p:cNvSpPr>
          <p:nvPr>
            <p:ph type="title" idx="4294967295"/>
          </p:nvPr>
        </p:nvSpPr>
        <p:spPr>
          <a:xfrm>
            <a:off x="345056" y="195263"/>
            <a:ext cx="6976493" cy="715962"/>
          </a:xfrm>
          <a:prstGeom prst="rect">
            <a:avLst/>
          </a:prstGeom>
          <a:noFill/>
          <a:ln>
            <a:noFill/>
          </a:ln>
        </p:spPr>
        <p:txBody>
          <a:bodyPr spcFirstLastPara="1" vert="horz" wrap="square" lIns="0" tIns="0" rIns="0" bIns="0" rtlCol="0" anchor="ctr" anchorCtr="0">
            <a:noAutofit/>
          </a:bodyPr>
          <a:lstStyle/>
          <a:p>
            <a:pPr>
              <a:buSzPts val="2800"/>
            </a:pPr>
            <a:r>
              <a:rPr lang="en-US" dirty="0">
                <a:solidFill>
                  <a:schemeClr val="bg1"/>
                </a:solidFill>
              </a:rPr>
              <a:t>Meet Mae Jemison, Astronaut</a:t>
            </a:r>
            <a:endParaRPr dirty="0">
              <a:solidFill>
                <a:schemeClr val="bg1"/>
              </a:solidFill>
            </a:endParaRPr>
          </a:p>
        </p:txBody>
      </p:sp>
      <p:pic>
        <p:nvPicPr>
          <p:cNvPr id="1808" name="Google Shape;1808;p175"/>
          <p:cNvPicPr preferRelativeResize="0">
            <a:picLocks noGrp="1"/>
          </p:cNvPicPr>
          <p:nvPr>
            <p:ph type="pic" idx="4294967295"/>
          </p:nvPr>
        </p:nvPicPr>
        <p:blipFill rotWithShape="1">
          <a:blip r:embed="rId3" cstate="screen">
            <a:alphaModFix/>
            <a:extLst>
              <a:ext uri="{28A0092B-C50C-407E-A947-70E740481C1C}">
                <a14:useLocalDpi xmlns:a14="http://schemas.microsoft.com/office/drawing/2010/main"/>
              </a:ext>
            </a:extLst>
          </a:blip>
          <a:srcRect t="15080" b="15079"/>
          <a:stretch/>
        </p:blipFill>
        <p:spPr>
          <a:xfrm>
            <a:off x="-246187" y="911225"/>
            <a:ext cx="9631729" cy="4232275"/>
          </a:xfrm>
          <a:prstGeom prst="rect">
            <a:avLst/>
          </a:prstGeom>
          <a:noFill/>
          <a:ln>
            <a:noFill/>
          </a:ln>
        </p:spPr>
      </p:pic>
      <p:sp>
        <p:nvSpPr>
          <p:cNvPr id="8" name="Google Shape;1809;p175">
            <a:extLst>
              <a:ext uri="{FF2B5EF4-FFF2-40B4-BE49-F238E27FC236}">
                <a16:creationId xmlns:a16="http://schemas.microsoft.com/office/drawing/2014/main" id="{4AC62685-9B09-2046-B746-BCF0DFCA1612}"/>
              </a:ext>
            </a:extLst>
          </p:cNvPr>
          <p:cNvSpPr txBox="1">
            <a:spLocks/>
          </p:cNvSpPr>
          <p:nvPr/>
        </p:nvSpPr>
        <p:spPr>
          <a:xfrm>
            <a:off x="5537965" y="1481329"/>
            <a:ext cx="3342947" cy="3229955"/>
          </a:xfrm>
          <a:prstGeom prst="rect">
            <a:avLst/>
          </a:prstGeom>
          <a:solidFill>
            <a:schemeClr val="lt1">
              <a:alpha val="89803"/>
            </a:schemeClr>
          </a:solidFill>
          <a:ln>
            <a:noFill/>
          </a:ln>
        </p:spPr>
        <p:txBody>
          <a:bodyPr spcFirstLastPara="1" vert="horz" wrap="square" lIns="91425" tIns="45700" rIns="91425" bIns="45700" rtlCol="0" anchor="t" anchorCtr="0">
            <a:normAutofit fontScale="92500" lnSpcReduction="1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spcBef>
                <a:spcPts val="0"/>
              </a:spcBef>
              <a:buSzPct val="100000"/>
              <a:buFont typeface="Arial" panose="020B0604020202020204" pitchFamily="34" charset="0"/>
              <a:buNone/>
            </a:pPr>
            <a:r>
              <a:rPr lang="en-US"/>
              <a:t>When the space shuttle Endeavour launched into orbit in 1992, Mae became the first African-American woman to orbit the earth. </a:t>
            </a:r>
          </a:p>
          <a:p>
            <a:pPr marL="0" indent="0">
              <a:spcBef>
                <a:spcPts val="280"/>
              </a:spcBef>
              <a:buSzPct val="100000"/>
              <a:buFont typeface="Arial" panose="020B0604020202020204" pitchFamily="34" charset="0"/>
              <a:buNone/>
            </a:pPr>
            <a:endParaRPr lang="en-US"/>
          </a:p>
          <a:p>
            <a:pPr marL="0" indent="0">
              <a:spcBef>
                <a:spcPts val="280"/>
              </a:spcBef>
              <a:buSzPct val="100000"/>
              <a:buFont typeface="Arial" panose="020B0604020202020204" pitchFamily="34" charset="0"/>
              <a:buNone/>
            </a:pPr>
            <a:r>
              <a:rPr lang="en-US"/>
              <a:t>Mae looked down from the shuttle and saw Chicago. She remembered visiting the library, making science fair projects, and dancing. </a:t>
            </a:r>
          </a:p>
          <a:p>
            <a:pPr marL="0" indent="0">
              <a:spcBef>
                <a:spcPts val="280"/>
              </a:spcBef>
              <a:buSzPct val="100000"/>
              <a:buFont typeface="Arial" panose="020B0604020202020204" pitchFamily="34" charset="0"/>
              <a:buNone/>
            </a:pPr>
            <a:endParaRPr lang="en-US"/>
          </a:p>
          <a:p>
            <a:pPr marL="0" indent="0">
              <a:spcBef>
                <a:spcPts val="280"/>
              </a:spcBef>
              <a:buSzPct val="100000"/>
              <a:buFont typeface="Arial" panose="020B0604020202020204" pitchFamily="34" charset="0"/>
              <a:buNone/>
            </a:pPr>
            <a:r>
              <a:rPr lang="en-US"/>
              <a:t>"I felt like I belonged right there in space," she remembers. "I realized I would feel comfortable anywhere in the universe — because I belonged to and was a part of it, as much as any star, planet, asteroid, comet, or nebula."</a:t>
            </a:r>
          </a:p>
          <a:p>
            <a:pPr marL="0" indent="0">
              <a:spcBef>
                <a:spcPts val="280"/>
              </a:spcBef>
              <a:buSzPct val="100000"/>
              <a:buFont typeface="Arial" panose="020B0604020202020204" pitchFamily="34" charset="0"/>
              <a:buNone/>
            </a:pPr>
            <a:endParaRPr 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92F2A9-A2E1-1E4C-8E33-DF1B7ED93047}"/>
              </a:ext>
            </a:extLst>
          </p:cNvPr>
          <p:cNvPicPr>
            <a:picLocks noChangeAspect="1"/>
          </p:cNvPicPr>
          <p:nvPr/>
        </p:nvPicPr>
        <p:blipFill>
          <a:blip r:embed="rId3"/>
          <a:stretch>
            <a:fillRect/>
          </a:stretch>
        </p:blipFill>
        <p:spPr>
          <a:xfrm>
            <a:off x="5783970" y="195722"/>
            <a:ext cx="3168037" cy="4752056"/>
          </a:xfrm>
          <a:prstGeom prst="rect">
            <a:avLst/>
          </a:prstGeom>
        </p:spPr>
      </p:pic>
      <p:pic>
        <p:nvPicPr>
          <p:cNvPr id="4" name="Picture 3">
            <a:extLst>
              <a:ext uri="{FF2B5EF4-FFF2-40B4-BE49-F238E27FC236}">
                <a16:creationId xmlns:a16="http://schemas.microsoft.com/office/drawing/2014/main" id="{94B7B287-F21D-7746-B972-0278CE942906}"/>
              </a:ext>
            </a:extLst>
          </p:cNvPr>
          <p:cNvPicPr>
            <a:picLocks noChangeAspect="1"/>
          </p:cNvPicPr>
          <p:nvPr/>
        </p:nvPicPr>
        <p:blipFill>
          <a:blip r:embed="rId4"/>
          <a:stretch>
            <a:fillRect/>
          </a:stretch>
        </p:blipFill>
        <p:spPr>
          <a:xfrm>
            <a:off x="191994" y="1276898"/>
            <a:ext cx="5071612" cy="2852782"/>
          </a:xfrm>
          <a:prstGeom prst="rect">
            <a:avLst/>
          </a:prstGeom>
        </p:spPr>
      </p:pic>
      <p:pic>
        <p:nvPicPr>
          <p:cNvPr id="7" name="Picture 6">
            <a:extLst>
              <a:ext uri="{FF2B5EF4-FFF2-40B4-BE49-F238E27FC236}">
                <a16:creationId xmlns:a16="http://schemas.microsoft.com/office/drawing/2014/main" id="{40068480-75A6-B344-9FD0-14D1DCAD2135}"/>
              </a:ext>
            </a:extLst>
          </p:cNvPr>
          <p:cNvPicPr>
            <a:picLocks noChangeAspect="1"/>
          </p:cNvPicPr>
          <p:nvPr/>
        </p:nvPicPr>
        <p:blipFill>
          <a:blip r:embed="rId5"/>
          <a:stretch>
            <a:fillRect/>
          </a:stretch>
        </p:blipFill>
        <p:spPr>
          <a:xfrm>
            <a:off x="3742121" y="3236108"/>
            <a:ext cx="3042968" cy="1711670"/>
          </a:xfrm>
          <a:prstGeom prst="rect">
            <a:avLst/>
          </a:prstGeom>
        </p:spPr>
      </p:pic>
      <p:pic>
        <p:nvPicPr>
          <p:cNvPr id="10" name="Picture 9">
            <a:extLst>
              <a:ext uri="{FF2B5EF4-FFF2-40B4-BE49-F238E27FC236}">
                <a16:creationId xmlns:a16="http://schemas.microsoft.com/office/drawing/2014/main" id="{C588CD8F-DA27-574F-A615-11C852098EDC}"/>
              </a:ext>
            </a:extLst>
          </p:cNvPr>
          <p:cNvPicPr>
            <a:picLocks noChangeAspect="1"/>
          </p:cNvPicPr>
          <p:nvPr/>
        </p:nvPicPr>
        <p:blipFill>
          <a:blip r:embed="rId6"/>
          <a:stretch>
            <a:fillRect/>
          </a:stretch>
        </p:blipFill>
        <p:spPr>
          <a:xfrm>
            <a:off x="-573300" y="3431830"/>
            <a:ext cx="3042968" cy="1711670"/>
          </a:xfrm>
          <a:prstGeom prst="rect">
            <a:avLst/>
          </a:prstGeom>
        </p:spPr>
      </p:pic>
    </p:spTree>
    <p:extLst>
      <p:ext uri="{BB962C8B-B14F-4D97-AF65-F5344CB8AC3E}">
        <p14:creationId xmlns:p14="http://schemas.microsoft.com/office/powerpoint/2010/main" val="230031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4B236830-ADAE-5344-90BB-FD0A8F26756D}"/>
              </a:ext>
            </a:extLst>
          </p:cNvPr>
          <p:cNvSpPr>
            <a:spLocks noGrp="1"/>
          </p:cNvSpPr>
          <p:nvPr>
            <p:ph type="title"/>
          </p:nvPr>
        </p:nvSpPr>
        <p:spPr/>
        <p:txBody>
          <a:bodyPr/>
          <a:lstStyle/>
          <a:p>
            <a:pPr>
              <a:lnSpc>
                <a:spcPct val="120000"/>
              </a:lnSpc>
            </a:pPr>
            <a:r>
              <a:rPr lang="en-US" sz="2000" dirty="0"/>
              <a:t>Stars</a:t>
            </a:r>
            <a:br>
              <a:rPr lang="en-US" sz="2000" dirty="0"/>
            </a:br>
            <a:r>
              <a:rPr lang="en-US" dirty="0"/>
              <a:t>books</a:t>
            </a:r>
          </a:p>
        </p:txBody>
      </p:sp>
      <p:sp>
        <p:nvSpPr>
          <p:cNvPr id="3" name="Text Placeholder 2">
            <a:extLst>
              <a:ext uri="{FF2B5EF4-FFF2-40B4-BE49-F238E27FC236}">
                <a16:creationId xmlns:a16="http://schemas.microsoft.com/office/drawing/2014/main" id="{E087787C-6E4C-9848-8A66-28AC72433074}"/>
              </a:ext>
            </a:extLst>
          </p:cNvPr>
          <p:cNvSpPr>
            <a:spLocks noGrp="1"/>
          </p:cNvSpPr>
          <p:nvPr>
            <p:ph type="body" sz="quarter" idx="4294967295"/>
          </p:nvPr>
        </p:nvSpPr>
        <p:spPr>
          <a:xfrm>
            <a:off x="334963" y="0"/>
            <a:ext cx="8809037" cy="257175"/>
          </a:xfrm>
        </p:spPr>
        <p:txBody>
          <a:bodyPr>
            <a:normAutofit fontScale="92500" lnSpcReduction="20000"/>
          </a:bodyPr>
          <a:lstStyle/>
          <a:p>
            <a:pPr marL="0" indent="0">
              <a:buNone/>
            </a:pPr>
            <a:r>
              <a:rPr lang="en-US" dirty="0">
                <a:solidFill>
                  <a:schemeClr val="bg1"/>
                </a:solidFill>
              </a:rPr>
              <a:t>Resources</a:t>
            </a:r>
          </a:p>
        </p:txBody>
      </p:sp>
      <p:sp>
        <p:nvSpPr>
          <p:cNvPr id="11" name="TextBox 10">
            <a:extLst>
              <a:ext uri="{FF2B5EF4-FFF2-40B4-BE49-F238E27FC236}">
                <a16:creationId xmlns:a16="http://schemas.microsoft.com/office/drawing/2014/main" id="{7E4580D8-96E3-5F40-9B15-52D58BCECDA1}"/>
              </a:ext>
            </a:extLst>
          </p:cNvPr>
          <p:cNvSpPr txBox="1"/>
          <p:nvPr/>
        </p:nvSpPr>
        <p:spPr>
          <a:xfrm>
            <a:off x="3350389" y="604480"/>
            <a:ext cx="5457944" cy="3831818"/>
          </a:xfrm>
          <a:prstGeom prst="rect">
            <a:avLst/>
          </a:prstGeom>
          <a:noFill/>
          <a:ln>
            <a:noFill/>
          </a:ln>
        </p:spPr>
        <p:txBody>
          <a:bodyPr wrap="square">
            <a:spAutoFit/>
          </a:bodyPr>
          <a:lstStyle/>
          <a:p>
            <a:pPr>
              <a:spcBef>
                <a:spcPts val="600"/>
              </a:spcBef>
            </a:pPr>
            <a:r>
              <a:rPr lang="en-US" sz="1600" b="1" dirty="0">
                <a:latin typeface="Garamond" panose="02020404030301010803" pitchFamily="18" charset="0"/>
              </a:rPr>
              <a:t>Books</a:t>
            </a:r>
          </a:p>
          <a:p>
            <a:pPr marL="285750" indent="-285750" fontAlgn="base">
              <a:spcBef>
                <a:spcPts val="600"/>
              </a:spcBef>
              <a:buFont typeface="Wingdings" pitchFamily="2" charset="2"/>
              <a:buChar char="§"/>
            </a:pPr>
            <a:r>
              <a:rPr lang="en-US" sz="1600" dirty="0"/>
              <a:t>Zoo in the Sky: A Book of Animal Constellations (stories)</a:t>
            </a:r>
          </a:p>
          <a:p>
            <a:pPr marL="285750" indent="-285750" fontAlgn="base">
              <a:spcBef>
                <a:spcPts val="600"/>
              </a:spcBef>
              <a:buFont typeface="Wingdings" pitchFamily="2" charset="2"/>
              <a:buChar char="§"/>
            </a:pPr>
            <a:r>
              <a:rPr lang="en-US" sz="1600" dirty="0"/>
              <a:t>Curious George Discovers the Stars (story)</a:t>
            </a:r>
          </a:p>
          <a:p>
            <a:pPr marL="285750" indent="-285750" fontAlgn="base">
              <a:spcBef>
                <a:spcPts val="600"/>
              </a:spcBef>
              <a:buFont typeface="Wingdings" pitchFamily="2" charset="2"/>
              <a:buChar char="§"/>
            </a:pPr>
            <a:r>
              <a:rPr lang="en-US" sz="1600" dirty="0"/>
              <a:t>Sky Gazing by Meg </a:t>
            </a:r>
            <a:r>
              <a:rPr lang="en-US" sz="1600" dirty="0" err="1"/>
              <a:t>Thacher</a:t>
            </a:r>
            <a:r>
              <a:rPr lang="en-US" sz="1600" dirty="0"/>
              <a:t> (science)</a:t>
            </a:r>
          </a:p>
          <a:p>
            <a:pPr marL="285750" indent="-285750" fontAlgn="base">
              <a:spcBef>
                <a:spcPts val="600"/>
              </a:spcBef>
              <a:buFont typeface="Wingdings" pitchFamily="2" charset="2"/>
              <a:buChar char="§"/>
            </a:pPr>
            <a:r>
              <a:rPr lang="en-US" sz="1600" dirty="0"/>
              <a:t>What We See in the Stars: An Illustrated Tour of the Night Sky (science &amp; stories)</a:t>
            </a:r>
          </a:p>
          <a:p>
            <a:pPr marL="285750" indent="-285750" fontAlgn="base">
              <a:spcBef>
                <a:spcPts val="600"/>
              </a:spcBef>
              <a:buFont typeface="Wingdings" pitchFamily="2" charset="2"/>
              <a:buChar char="§"/>
            </a:pPr>
            <a:r>
              <a:rPr lang="en-US" sz="1600" dirty="0"/>
              <a:t>Always Looking Up! Nancy Grace Roman, Astronomer (women in science)</a:t>
            </a:r>
          </a:p>
          <a:p>
            <a:pPr marL="285750" indent="-285750" fontAlgn="base">
              <a:spcBef>
                <a:spcPts val="600"/>
              </a:spcBef>
              <a:buFont typeface="Wingdings" pitchFamily="2" charset="2"/>
              <a:buChar char="§"/>
            </a:pPr>
            <a:r>
              <a:rPr lang="en-US" sz="1600" dirty="0"/>
              <a:t>Look Up!: Henrietta Leavitt, Pioneering Woman Astronomer (women in science)</a:t>
            </a:r>
          </a:p>
          <a:p>
            <a:pPr marL="285750" indent="-285750" fontAlgn="base">
              <a:spcBef>
                <a:spcPts val="600"/>
              </a:spcBef>
              <a:buFont typeface="Wingdings" pitchFamily="2" charset="2"/>
              <a:buChar char="§"/>
            </a:pPr>
            <a:r>
              <a:rPr lang="en-US" sz="1600" dirty="0"/>
              <a:t>Annie Jump Cannon, Astronomer by Gerber &amp; Wald (women in science)</a:t>
            </a:r>
          </a:p>
        </p:txBody>
      </p:sp>
    </p:spTree>
    <p:extLst>
      <p:ext uri="{BB962C8B-B14F-4D97-AF65-F5344CB8AC3E}">
        <p14:creationId xmlns:p14="http://schemas.microsoft.com/office/powerpoint/2010/main" val="126161527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52"/>
          <p:cNvSpPr txBox="1">
            <a:spLocks noGrp="1"/>
          </p:cNvSpPr>
          <p:nvPr>
            <p:ph type="sldNum" sz="quarter" idx="4294967295"/>
          </p:nvPr>
        </p:nvSpPr>
        <p:spPr>
          <a:xfrm>
            <a:off x="8485459" y="4972051"/>
            <a:ext cx="550592" cy="182739"/>
          </a:xfrm>
          <a:prstGeom prst="rect">
            <a:avLst/>
          </a:prstGeom>
        </p:spPr>
        <p:txBody>
          <a:bodyPr spcFirstLastPara="1" vert="horz" lIns="68580" tIns="34290" rIns="68580" bIns="34290" rtlCol="0" anchor="ctr" anchorCtr="0">
            <a:normAutofit fontScale="32500" lnSpcReduction="20000"/>
          </a:bodyPr>
          <a:lstStyle/>
          <a:p>
            <a:pPr>
              <a:spcAft>
                <a:spcPts val="450"/>
              </a:spcAft>
              <a:defRPr/>
            </a:pPr>
            <a:fld id="{00000000-1234-1234-1234-123412341234}" type="slidenum">
              <a:rPr lang="en-US">
                <a:solidFill>
                  <a:srgbClr val="FFFFFF"/>
                </a:solidFill>
                <a:latin typeface="Calibri" panose="020F0502020204030204"/>
                <a:sym typeface="Calibri"/>
              </a:rPr>
              <a:pPr>
                <a:spcAft>
                  <a:spcPts val="450"/>
                </a:spcAft>
                <a:defRPr/>
              </a:pPr>
              <a:t>4</a:t>
            </a:fld>
            <a:endParaRPr lang="en-US">
              <a:solidFill>
                <a:srgbClr val="FFFFFF"/>
              </a:solidFill>
              <a:latin typeface="Calibri" panose="020F0502020204030204"/>
              <a:sym typeface="Calibri"/>
            </a:endParaRPr>
          </a:p>
        </p:txBody>
      </p:sp>
      <p:sp>
        <p:nvSpPr>
          <p:cNvPr id="8" name="Google Shape;401;p52">
            <a:extLst>
              <a:ext uri="{FF2B5EF4-FFF2-40B4-BE49-F238E27FC236}">
                <a16:creationId xmlns:a16="http://schemas.microsoft.com/office/drawing/2014/main" id="{84570216-F84A-F540-AED3-B29B1B97F053}"/>
              </a:ext>
            </a:extLst>
          </p:cNvPr>
          <p:cNvSpPr txBox="1">
            <a:spLocks/>
          </p:cNvSpPr>
          <p:nvPr/>
        </p:nvSpPr>
        <p:spPr>
          <a:xfrm>
            <a:off x="554589" y="2295939"/>
            <a:ext cx="2973801" cy="2281469"/>
          </a:xfrm>
          <a:prstGeom prst="rect">
            <a:avLst/>
          </a:prstGeom>
          <a:noFill/>
        </p:spPr>
        <p:txBody>
          <a:bodyPr spcFirstLastPara="1" vert="horz" lIns="68580" tIns="34290" rIns="68580" bIns="34290" rtlCol="0" anchorCtr="0">
            <a:normAutofit fontScale="92500" lnSpcReduction="1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SzPts val="4000"/>
              <a:buNone/>
            </a:pPr>
            <a:r>
              <a:rPr lang="en-US" sz="2400" dirty="0">
                <a:solidFill>
                  <a:schemeClr val="bg1"/>
                </a:solidFill>
              </a:rPr>
              <a:t>Have you noticed how stars in the sky can look like shapes? </a:t>
            </a:r>
            <a:br>
              <a:rPr lang="en-US" sz="2400" dirty="0">
                <a:solidFill>
                  <a:schemeClr val="bg1"/>
                </a:solidFill>
              </a:rPr>
            </a:br>
            <a:endParaRPr lang="en-US" sz="2400" dirty="0">
              <a:solidFill>
                <a:schemeClr val="bg1"/>
              </a:solidFill>
            </a:endParaRPr>
          </a:p>
          <a:p>
            <a:pPr marL="0" indent="0">
              <a:buSzPts val="4000"/>
              <a:buNone/>
            </a:pPr>
            <a:r>
              <a:rPr lang="en-US" sz="2400" dirty="0">
                <a:solidFill>
                  <a:schemeClr val="bg1"/>
                </a:solidFill>
              </a:rPr>
              <a:t>Do you know the names of any constellations?</a:t>
            </a:r>
          </a:p>
        </p:txBody>
      </p:sp>
      <p:sp>
        <p:nvSpPr>
          <p:cNvPr id="6" name="Google Shape;403;p52">
            <a:extLst>
              <a:ext uri="{FF2B5EF4-FFF2-40B4-BE49-F238E27FC236}">
                <a16:creationId xmlns:a16="http://schemas.microsoft.com/office/drawing/2014/main" id="{611214DD-99A0-974D-8537-E764E6ED172B}"/>
              </a:ext>
            </a:extLst>
          </p:cNvPr>
          <p:cNvSpPr txBox="1">
            <a:spLocks/>
          </p:cNvSpPr>
          <p:nvPr/>
        </p:nvSpPr>
        <p:spPr>
          <a:xfrm>
            <a:off x="555276" y="1770927"/>
            <a:ext cx="2838450" cy="697174"/>
          </a:xfrm>
          <a:prstGeom prst="rect">
            <a:avLst/>
          </a:prstGeom>
          <a:noFill/>
        </p:spPr>
        <p:txBody>
          <a:bodyPr spcFirstLastPara="1" vert="horz" lIns="68580" tIns="34290" rIns="68580" bIns="34290" rtlCol="0" anchor="ctr" anchorCtr="0">
            <a:norm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a:solidFill>
                  <a:schemeClr val="bg1"/>
                </a:solidFill>
              </a:rPr>
              <a:t>Share</a:t>
            </a:r>
            <a:endParaRPr lang="en-US" sz="3900" dirty="0">
              <a:solidFill>
                <a:schemeClr val="bg1"/>
              </a:solidFill>
            </a:endParaRPr>
          </a:p>
        </p:txBody>
      </p:sp>
      <p:pic>
        <p:nvPicPr>
          <p:cNvPr id="9" name="Picture 2">
            <a:extLst>
              <a:ext uri="{FF2B5EF4-FFF2-40B4-BE49-F238E27FC236}">
                <a16:creationId xmlns:a16="http://schemas.microsoft.com/office/drawing/2014/main" id="{22CA27C9-0A6F-DE46-92DA-0B4E3044927F}"/>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1"/>
          <a:stretch/>
        </p:blipFill>
        <p:spPr bwMode="auto">
          <a:xfrm>
            <a:off x="3757790" y="7"/>
            <a:ext cx="5386210" cy="5143493"/>
          </a:xfrm>
          <a:prstGeom prst="rect">
            <a:avLst/>
          </a:prstGeom>
          <a:noFill/>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id="{2E5B2FED-392C-B640-858E-A26B568010E3}"/>
              </a:ext>
            </a:extLst>
          </p:cNvPr>
          <p:cNvSpPr>
            <a:spLocks noGrp="1"/>
          </p:cNvSpPr>
          <p:nvPr>
            <p:ph type="body" sz="quarter" idx="20"/>
          </p:nvPr>
        </p:nvSpPr>
        <p:spPr>
          <a:xfrm>
            <a:off x="190500" y="-1"/>
            <a:ext cx="8809781" cy="257175"/>
          </a:xfrm>
        </p:spPr>
        <p:txBody>
          <a:bodyPr/>
          <a:lstStyle/>
          <a:p>
            <a:r>
              <a:rPr lang="en-US" dirty="0"/>
              <a:t>About Constellations</a:t>
            </a:r>
          </a:p>
        </p:txBody>
      </p:sp>
    </p:spTree>
    <p:extLst>
      <p:ext uri="{BB962C8B-B14F-4D97-AF65-F5344CB8AC3E}">
        <p14:creationId xmlns:p14="http://schemas.microsoft.com/office/powerpoint/2010/main" val="690911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8" name="Google Shape;401;p52">
            <a:extLst>
              <a:ext uri="{FF2B5EF4-FFF2-40B4-BE49-F238E27FC236}">
                <a16:creationId xmlns:a16="http://schemas.microsoft.com/office/drawing/2014/main" id="{84570216-F84A-F540-AED3-B29B1B97F053}"/>
              </a:ext>
            </a:extLst>
          </p:cNvPr>
          <p:cNvSpPr txBox="1">
            <a:spLocks/>
          </p:cNvSpPr>
          <p:nvPr/>
        </p:nvSpPr>
        <p:spPr>
          <a:xfrm>
            <a:off x="554589" y="2295939"/>
            <a:ext cx="3442224" cy="2676112"/>
          </a:xfrm>
          <a:prstGeom prst="rect">
            <a:avLst/>
          </a:prstGeom>
          <a:noFill/>
        </p:spPr>
        <p:txBody>
          <a:bodyPr spcFirstLastPara="1" vert="horz" lIns="68580" tIns="34290" rIns="68580" bIns="34290" rtlCol="0" anchorCtr="0">
            <a:normAutofit fontScale="77500" lnSpcReduction="20000"/>
          </a:bodyPr>
          <a:lstStyle>
            <a:lvl1pPr marL="171446" indent="-171446" algn="l" defTabSz="685783" rtl="0" eaLnBrk="1" latinLnBrk="0" hangingPunct="1">
              <a:lnSpc>
                <a:spcPct val="90000"/>
              </a:lnSpc>
              <a:spcBef>
                <a:spcPts val="750"/>
              </a:spcBef>
              <a:buFont typeface="Arial" panose="020B0604020202020204" pitchFamily="34" charset="0"/>
              <a:buChar char="•"/>
              <a:defRPr sz="1500" b="0" i="0" kern="1200">
                <a:solidFill>
                  <a:schemeClr val="tx1"/>
                </a:solidFill>
                <a:latin typeface="Girl Scout Text Book" panose="02020003000000000000" pitchFamily="18" charset="0"/>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350" b="0" i="0" kern="1200">
                <a:solidFill>
                  <a:schemeClr val="tx1"/>
                </a:solidFill>
                <a:latin typeface="Girl Scout Text Book" panose="02020003000000000000" pitchFamily="18" charset="0"/>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200" b="0" i="0" kern="1200">
                <a:solidFill>
                  <a:schemeClr val="tx1"/>
                </a:solidFill>
                <a:latin typeface="Girl Scout Text Book" panose="02020003000000000000" pitchFamily="18" charset="0"/>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050" b="0" i="0" kern="1200">
                <a:solidFill>
                  <a:schemeClr val="tx1"/>
                </a:solidFill>
                <a:latin typeface="Girl Scout Text Book" panose="02020003000000000000" pitchFamily="18" charset="0"/>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SzPts val="4000"/>
              <a:buNone/>
            </a:pPr>
            <a:r>
              <a:rPr lang="en-US" sz="2400" dirty="0">
                <a:solidFill>
                  <a:schemeClr val="bg1"/>
                </a:solidFill>
              </a:rPr>
              <a:t>Constellations are patterns of stars in the sky – like connect the dots! </a:t>
            </a:r>
          </a:p>
          <a:p>
            <a:pPr marL="0" indent="0">
              <a:lnSpc>
                <a:spcPct val="130000"/>
              </a:lnSpc>
              <a:buSzPts val="4000"/>
              <a:buNone/>
            </a:pPr>
            <a:endParaRPr lang="en-US" sz="2400" dirty="0">
              <a:solidFill>
                <a:schemeClr val="bg1"/>
              </a:solidFill>
            </a:endParaRPr>
          </a:p>
          <a:p>
            <a:pPr marL="0" indent="0">
              <a:lnSpc>
                <a:spcPct val="130000"/>
              </a:lnSpc>
              <a:buSzPts val="4000"/>
              <a:buNone/>
            </a:pPr>
            <a:r>
              <a:rPr lang="en-US" sz="2400" dirty="0">
                <a:solidFill>
                  <a:schemeClr val="bg1"/>
                </a:solidFill>
              </a:rPr>
              <a:t>Astronomers agree to use the same 88 constellations to map the sky for science. </a:t>
            </a:r>
          </a:p>
        </p:txBody>
      </p:sp>
      <p:sp>
        <p:nvSpPr>
          <p:cNvPr id="6" name="Google Shape;403;p52">
            <a:extLst>
              <a:ext uri="{FF2B5EF4-FFF2-40B4-BE49-F238E27FC236}">
                <a16:creationId xmlns:a16="http://schemas.microsoft.com/office/drawing/2014/main" id="{611214DD-99A0-974D-8537-E764E6ED172B}"/>
              </a:ext>
            </a:extLst>
          </p:cNvPr>
          <p:cNvSpPr txBox="1">
            <a:spLocks/>
          </p:cNvSpPr>
          <p:nvPr/>
        </p:nvSpPr>
        <p:spPr>
          <a:xfrm>
            <a:off x="555276" y="1770927"/>
            <a:ext cx="2838450" cy="697174"/>
          </a:xfrm>
          <a:prstGeom prst="rect">
            <a:avLst/>
          </a:prstGeom>
          <a:noFill/>
        </p:spPr>
        <p:txBody>
          <a:bodyPr spcFirstLastPara="1" vert="horz" lIns="68580" tIns="34290" rIns="68580" bIns="34290" rtlCol="0" anchor="ctr" anchorCtr="0">
            <a:normAutofit fontScale="77500" lnSpcReduction="20000"/>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solidFill>
                  <a:schemeClr val="bg1"/>
                </a:solidFill>
              </a:rPr>
              <a:t>Constellations</a:t>
            </a:r>
          </a:p>
        </p:txBody>
      </p:sp>
      <p:pic>
        <p:nvPicPr>
          <p:cNvPr id="4098" name="Picture 2" descr="A group of stars with a line traced through them to form the Big Dipper.">
            <a:extLst>
              <a:ext uri="{FF2B5EF4-FFF2-40B4-BE49-F238E27FC236}">
                <a16:creationId xmlns:a16="http://schemas.microsoft.com/office/drawing/2014/main" id="{C27608F9-7F9A-4D40-B37C-58417698D7C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91361" y="0"/>
            <a:ext cx="4297363" cy="5143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id="{87180E82-1DAA-E44B-9847-6B1C303F7523}"/>
              </a:ext>
            </a:extLst>
          </p:cNvPr>
          <p:cNvSpPr>
            <a:spLocks noGrp="1"/>
          </p:cNvSpPr>
          <p:nvPr>
            <p:ph type="body" sz="quarter" idx="20"/>
          </p:nvPr>
        </p:nvSpPr>
        <p:spPr>
          <a:xfrm>
            <a:off x="190500" y="-1"/>
            <a:ext cx="8809781" cy="257175"/>
          </a:xfrm>
        </p:spPr>
        <p:txBody>
          <a:bodyPr/>
          <a:lstStyle/>
          <a:p>
            <a:r>
              <a:rPr lang="en-US" dirty="0"/>
              <a:t>About Constellations</a:t>
            </a:r>
          </a:p>
        </p:txBody>
      </p:sp>
    </p:spTree>
    <p:extLst>
      <p:ext uri="{BB962C8B-B14F-4D97-AF65-F5344CB8AC3E}">
        <p14:creationId xmlns:p14="http://schemas.microsoft.com/office/powerpoint/2010/main" val="14591799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2" name="Text Placeholder 1">
            <a:extLst>
              <a:ext uri="{FF2B5EF4-FFF2-40B4-BE49-F238E27FC236}">
                <a16:creationId xmlns:a16="http://schemas.microsoft.com/office/drawing/2014/main" id="{380B9D96-3C4E-3846-BB35-0C62B78A3A58}"/>
              </a:ext>
            </a:extLst>
          </p:cNvPr>
          <p:cNvSpPr>
            <a:spLocks noGrp="1"/>
          </p:cNvSpPr>
          <p:nvPr>
            <p:ph type="body" sz="quarter" idx="20"/>
          </p:nvPr>
        </p:nvSpPr>
        <p:spPr/>
        <p:txBody>
          <a:bodyPr/>
          <a:lstStyle/>
          <a:p>
            <a:r>
              <a:rPr lang="en-US" dirty="0"/>
              <a:t>About Constellations</a:t>
            </a:r>
          </a:p>
        </p:txBody>
      </p:sp>
      <p:pic>
        <p:nvPicPr>
          <p:cNvPr id="1401" name="Google Shape;1401;p140">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776866" y="428625"/>
            <a:ext cx="4362459" cy="3985456"/>
          </a:xfrm>
          <a:prstGeom prst="rect">
            <a:avLst/>
          </a:prstGeom>
          <a:noFill/>
          <a:ln>
            <a:noFill/>
          </a:ln>
        </p:spPr>
      </p:pic>
      <p:sp>
        <p:nvSpPr>
          <p:cNvPr id="1402" name="Google Shape;1402;p140"/>
          <p:cNvSpPr/>
          <p:nvPr/>
        </p:nvSpPr>
        <p:spPr>
          <a:xfrm>
            <a:off x="7039680" y="4058281"/>
            <a:ext cx="1960601" cy="369332"/>
          </a:xfrm>
          <a:prstGeom prst="rect">
            <a:avLst/>
          </a:prstGeom>
          <a:noFill/>
          <a:ln>
            <a:noFill/>
          </a:ln>
        </p:spPr>
        <p:txBody>
          <a:bodyPr spcFirstLastPara="1" wrap="square" lIns="91425" tIns="45700" rIns="91425" bIns="45700" anchor="t" anchorCtr="0">
            <a:noAutofit/>
          </a:bodyPr>
          <a:lstStyle/>
          <a:p>
            <a:r>
              <a:rPr lang="en-US" sz="1800"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Figures in the Stars</a:t>
            </a:r>
            <a:endParaRPr lang="en-US" sz="1800" dirty="0"/>
          </a:p>
        </p:txBody>
      </p:sp>
      <p:sp>
        <p:nvSpPr>
          <p:cNvPr id="8" name="TextBox 7">
            <a:extLst>
              <a:ext uri="{FF2B5EF4-FFF2-40B4-BE49-F238E27FC236}">
                <a16:creationId xmlns:a16="http://schemas.microsoft.com/office/drawing/2014/main" id="{E97EAD37-097F-DE4D-8348-41B549220137}"/>
              </a:ext>
            </a:extLst>
          </p:cNvPr>
          <p:cNvSpPr txBox="1"/>
          <p:nvPr/>
        </p:nvSpPr>
        <p:spPr>
          <a:xfrm>
            <a:off x="555276" y="2468101"/>
            <a:ext cx="3152468" cy="1569660"/>
          </a:xfrm>
          <a:prstGeom prst="rect">
            <a:avLst/>
          </a:prstGeom>
          <a:noFill/>
          <a:ln>
            <a:noFill/>
          </a:ln>
        </p:spPr>
        <p:txBody>
          <a:bodyPr wrap="square">
            <a:spAutoFit/>
          </a:bodyPr>
          <a:lstStyle/>
          <a:p>
            <a:pPr marL="0" indent="0">
              <a:spcBef>
                <a:spcPts val="480"/>
              </a:spcBef>
              <a:buSzPts val="2400"/>
              <a:buNone/>
            </a:pPr>
            <a:r>
              <a:rPr lang="en-US" sz="2400" dirty="0">
                <a:latin typeface="Girl Scout Text Book" panose="02020003000000000000" pitchFamily="18" charset="0"/>
              </a:rPr>
              <a:t>People around the world have created stories about the stars </a:t>
            </a:r>
          </a:p>
        </p:txBody>
      </p:sp>
      <p:sp>
        <p:nvSpPr>
          <p:cNvPr id="9" name="Google Shape;403;p52">
            <a:extLst>
              <a:ext uri="{FF2B5EF4-FFF2-40B4-BE49-F238E27FC236}">
                <a16:creationId xmlns:a16="http://schemas.microsoft.com/office/drawing/2014/main" id="{4B8C6C78-755E-F24F-9B9C-AE8E5B9A8F94}"/>
              </a:ext>
            </a:extLst>
          </p:cNvPr>
          <p:cNvSpPr txBox="1">
            <a:spLocks/>
          </p:cNvSpPr>
          <p:nvPr/>
        </p:nvSpPr>
        <p:spPr>
          <a:xfrm>
            <a:off x="555276" y="1770927"/>
            <a:ext cx="2838450" cy="697174"/>
          </a:xfrm>
          <a:prstGeom prst="rect">
            <a:avLst/>
          </a:prstGeom>
          <a:noFill/>
        </p:spPr>
        <p:txBody>
          <a:bodyPr spcFirstLastPara="1" vert="horz" lIns="68580" tIns="34290" rIns="68580" bIns="34290" rtlCol="0" anchor="ctr" anchorCtr="0">
            <a:normAutofit fontScale="77500" lnSpcReduction="20000"/>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pPr>
              <a:buSzPts val="2800"/>
            </a:pPr>
            <a:r>
              <a:rPr lang="en-US" sz="3900" dirty="0"/>
              <a:t>Constellations</a:t>
            </a:r>
          </a:p>
        </p:txBody>
      </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2" name="Text Placeholder 1">
            <a:extLst>
              <a:ext uri="{FF2B5EF4-FFF2-40B4-BE49-F238E27FC236}">
                <a16:creationId xmlns:a16="http://schemas.microsoft.com/office/drawing/2014/main" id="{380B9D96-3C4E-3846-BB35-0C62B78A3A58}"/>
              </a:ext>
            </a:extLst>
          </p:cNvPr>
          <p:cNvSpPr>
            <a:spLocks noGrp="1"/>
          </p:cNvSpPr>
          <p:nvPr>
            <p:ph type="body" sz="quarter" idx="20"/>
          </p:nvPr>
        </p:nvSpPr>
        <p:spPr/>
        <p:txBody>
          <a:bodyPr/>
          <a:lstStyle/>
          <a:p>
            <a:r>
              <a:rPr lang="en-US" dirty="0"/>
              <a:t>Constellations</a:t>
            </a:r>
          </a:p>
        </p:txBody>
      </p:sp>
      <p:sp>
        <p:nvSpPr>
          <p:cNvPr id="8" name="TextBox 7">
            <a:extLst>
              <a:ext uri="{FF2B5EF4-FFF2-40B4-BE49-F238E27FC236}">
                <a16:creationId xmlns:a16="http://schemas.microsoft.com/office/drawing/2014/main" id="{E97EAD37-097F-DE4D-8348-41B549220137}"/>
              </a:ext>
            </a:extLst>
          </p:cNvPr>
          <p:cNvSpPr txBox="1"/>
          <p:nvPr/>
        </p:nvSpPr>
        <p:spPr>
          <a:xfrm>
            <a:off x="5991532" y="821096"/>
            <a:ext cx="3152468" cy="461665"/>
          </a:xfrm>
          <a:prstGeom prst="rect">
            <a:avLst/>
          </a:prstGeom>
          <a:noFill/>
          <a:ln>
            <a:noFill/>
          </a:ln>
        </p:spPr>
        <p:txBody>
          <a:bodyPr wrap="square">
            <a:spAutoFit/>
          </a:bodyPr>
          <a:lstStyle/>
          <a:p>
            <a:pPr marL="0" indent="0">
              <a:spcBef>
                <a:spcPts val="480"/>
              </a:spcBef>
              <a:buSzPts val="2400"/>
              <a:buNone/>
            </a:pPr>
            <a:r>
              <a:rPr lang="en-US" sz="2400" dirty="0">
                <a:latin typeface="Girl Scout Text Book" panose="02020003000000000000" pitchFamily="18" charset="0"/>
              </a:rPr>
              <a:t>Big Dipper</a:t>
            </a:r>
          </a:p>
        </p:txBody>
      </p:sp>
      <p:pic>
        <p:nvPicPr>
          <p:cNvPr id="10" name="Google Shape;1408;p141">
            <a:extLst>
              <a:ext uri="{FF2B5EF4-FFF2-40B4-BE49-F238E27FC236}">
                <a16:creationId xmlns:a16="http://schemas.microsoft.com/office/drawing/2014/main" id="{8C2CF6F8-D788-F445-85E2-1001D0BE840B}"/>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27371" y="1282761"/>
            <a:ext cx="4816629" cy="3507069"/>
          </a:xfrm>
          <a:prstGeom prst="rect">
            <a:avLst/>
          </a:prstGeom>
          <a:noFill/>
          <a:ln>
            <a:noFill/>
          </a:ln>
        </p:spPr>
      </p:pic>
      <p:pic>
        <p:nvPicPr>
          <p:cNvPr id="11" name="Google Shape;1409;p141">
            <a:extLst>
              <a:ext uri="{FF2B5EF4-FFF2-40B4-BE49-F238E27FC236}">
                <a16:creationId xmlns:a16="http://schemas.microsoft.com/office/drawing/2014/main" id="{1F9C8DD5-B17B-7646-B966-1B14967E1329}"/>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38173" y="1547222"/>
            <a:ext cx="4046683" cy="2978146"/>
          </a:xfrm>
          <a:prstGeom prst="rect">
            <a:avLst/>
          </a:prstGeom>
          <a:noFill/>
          <a:ln>
            <a:noFill/>
          </a:ln>
        </p:spPr>
      </p:pic>
      <p:sp>
        <p:nvSpPr>
          <p:cNvPr id="12" name="Google Shape;1410;p141">
            <a:extLst>
              <a:ext uri="{FF2B5EF4-FFF2-40B4-BE49-F238E27FC236}">
                <a16:creationId xmlns:a16="http://schemas.microsoft.com/office/drawing/2014/main" id="{9A3184FC-A81C-704B-8DDC-117AAFFCDCC0}"/>
              </a:ext>
            </a:extLst>
          </p:cNvPr>
          <p:cNvSpPr/>
          <p:nvPr/>
        </p:nvSpPr>
        <p:spPr>
          <a:xfrm rot="1015450">
            <a:off x="4410470" y="1786422"/>
            <a:ext cx="2421344" cy="1188124"/>
          </a:xfrm>
          <a:prstGeom prst="ellipse">
            <a:avLst/>
          </a:prstGeom>
          <a:noFill/>
          <a:ln w="7620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a:endParaRPr sz="2400">
              <a:solidFill>
                <a:schemeClr val="lt1"/>
              </a:solidFill>
              <a:latin typeface="Calibri"/>
              <a:ea typeface="Calibri"/>
              <a:cs typeface="Calibri"/>
              <a:sym typeface="Calibri"/>
            </a:endParaRPr>
          </a:p>
        </p:txBody>
      </p:sp>
      <p:sp>
        <p:nvSpPr>
          <p:cNvPr id="13" name="Footer Placeholder 3">
            <a:extLst>
              <a:ext uri="{FF2B5EF4-FFF2-40B4-BE49-F238E27FC236}">
                <a16:creationId xmlns:a16="http://schemas.microsoft.com/office/drawing/2014/main" id="{BAD95D08-44AE-A94A-B23A-10C6811D969A}"/>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sp>
        <p:nvSpPr>
          <p:cNvPr id="14" name="Google Shape;975;p103">
            <a:extLst>
              <a:ext uri="{FF2B5EF4-FFF2-40B4-BE49-F238E27FC236}">
                <a16:creationId xmlns:a16="http://schemas.microsoft.com/office/drawing/2014/main" id="{A2477CD4-2375-5F4B-9681-9EAAE7491511}"/>
              </a:ext>
            </a:extLst>
          </p:cNvPr>
          <p:cNvSpPr txBox="1">
            <a:spLocks/>
          </p:cNvSpPr>
          <p:nvPr/>
        </p:nvSpPr>
        <p:spPr>
          <a:xfrm>
            <a:off x="310923" y="246063"/>
            <a:ext cx="7185251" cy="481012"/>
          </a:xfrm>
          <a:prstGeom prst="rect">
            <a:avLst/>
          </a:prstGeom>
          <a:noFill/>
          <a:ln>
            <a:noFill/>
          </a:ln>
        </p:spPr>
        <p:txBody>
          <a:bodyPr spcFirstLastPara="1" vert="horz" wrap="square" lIns="0" tIns="0" rIns="0" bIns="0" rtlCol="0" anchor="ctr" anchorCtr="0">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800" dirty="0"/>
              <a:t>What do you see?</a:t>
            </a:r>
          </a:p>
        </p:txBody>
      </p:sp>
      <p:pic>
        <p:nvPicPr>
          <p:cNvPr id="15" name="Picture 10">
            <a:extLst>
              <a:ext uri="{FF2B5EF4-FFF2-40B4-BE49-F238E27FC236}">
                <a16:creationId xmlns:a16="http://schemas.microsoft.com/office/drawing/2014/main" id="{4430F311-7ED5-684E-9454-B69121F1473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12565" y="4315448"/>
            <a:ext cx="620711" cy="6207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3">
            <a:extLst>
              <a:ext uri="{FF2B5EF4-FFF2-40B4-BE49-F238E27FC236}">
                <a16:creationId xmlns:a16="http://schemas.microsoft.com/office/drawing/2014/main" id="{2D1895B9-19EA-484E-9C08-D6F0B39A764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8888" y="4315449"/>
            <a:ext cx="620711" cy="620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67027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14" name="Google Shape;1419;p142">
            <a:extLst>
              <a:ext uri="{FF2B5EF4-FFF2-40B4-BE49-F238E27FC236}">
                <a16:creationId xmlns:a16="http://schemas.microsoft.com/office/drawing/2014/main" id="{235D67A6-391A-B04D-9754-ADCE69DAEC5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5166143">
            <a:off x="679141" y="515144"/>
            <a:ext cx="3685665" cy="4137880"/>
          </a:xfrm>
          <a:prstGeom prst="rect">
            <a:avLst/>
          </a:prstGeom>
          <a:noFill/>
          <a:ln>
            <a:noFill/>
          </a:ln>
        </p:spPr>
      </p:pic>
      <p:sp>
        <p:nvSpPr>
          <p:cNvPr id="2" name="Text Placeholder 1">
            <a:extLst>
              <a:ext uri="{FF2B5EF4-FFF2-40B4-BE49-F238E27FC236}">
                <a16:creationId xmlns:a16="http://schemas.microsoft.com/office/drawing/2014/main" id="{380B9D96-3C4E-3846-BB35-0C62B78A3A58}"/>
              </a:ext>
            </a:extLst>
          </p:cNvPr>
          <p:cNvSpPr>
            <a:spLocks noGrp="1"/>
          </p:cNvSpPr>
          <p:nvPr>
            <p:ph type="body" sz="quarter" idx="20"/>
          </p:nvPr>
        </p:nvSpPr>
        <p:spPr/>
        <p:txBody>
          <a:bodyPr/>
          <a:lstStyle/>
          <a:p>
            <a:r>
              <a:rPr lang="en-US" dirty="0"/>
              <a:t>Constellations</a:t>
            </a:r>
          </a:p>
        </p:txBody>
      </p:sp>
      <p:sp>
        <p:nvSpPr>
          <p:cNvPr id="13" name="Footer Placeholder 3">
            <a:extLst>
              <a:ext uri="{FF2B5EF4-FFF2-40B4-BE49-F238E27FC236}">
                <a16:creationId xmlns:a16="http://schemas.microsoft.com/office/drawing/2014/main" id="{BAD95D08-44AE-A94A-B23A-10C6811D969A}"/>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9" name="Google Shape;1418;p142">
            <a:extLst>
              <a:ext uri="{FF2B5EF4-FFF2-40B4-BE49-F238E27FC236}">
                <a16:creationId xmlns:a16="http://schemas.microsoft.com/office/drawing/2014/main" id="{6A675173-34F2-0248-A1E9-12A226BDBDB1}"/>
              </a:ext>
            </a:extLst>
          </p:cNvPr>
          <p:cNvPicPr preferRelativeResize="0"/>
          <p:nvPr/>
        </p:nvPicPr>
        <p:blipFill rotWithShape="1">
          <a:blip r:embed="rId4">
            <a:alphaModFix/>
          </a:blip>
          <a:srcRect/>
          <a:stretch/>
        </p:blipFill>
        <p:spPr>
          <a:xfrm>
            <a:off x="5432529" y="795820"/>
            <a:ext cx="3567752" cy="3762280"/>
          </a:xfrm>
          <a:prstGeom prst="rect">
            <a:avLst/>
          </a:prstGeom>
          <a:noFill/>
          <a:ln>
            <a:noFill/>
          </a:ln>
        </p:spPr>
      </p:pic>
      <p:sp>
        <p:nvSpPr>
          <p:cNvPr id="16" name="Google Shape;975;p103">
            <a:extLst>
              <a:ext uri="{FF2B5EF4-FFF2-40B4-BE49-F238E27FC236}">
                <a16:creationId xmlns:a16="http://schemas.microsoft.com/office/drawing/2014/main" id="{2852D6EF-D401-D542-840D-81EED0E2B263}"/>
              </a:ext>
            </a:extLst>
          </p:cNvPr>
          <p:cNvSpPr txBox="1">
            <a:spLocks/>
          </p:cNvSpPr>
          <p:nvPr/>
        </p:nvSpPr>
        <p:spPr>
          <a:xfrm>
            <a:off x="310923" y="246063"/>
            <a:ext cx="7185251" cy="481012"/>
          </a:xfrm>
          <a:prstGeom prst="rect">
            <a:avLst/>
          </a:prstGeom>
          <a:noFill/>
          <a:ln>
            <a:noFill/>
          </a:ln>
        </p:spPr>
        <p:txBody>
          <a:bodyPr spcFirstLastPara="1" vert="horz" wrap="square" lIns="0" tIns="0" rIns="0" bIns="0" rtlCol="0" anchor="ctr" anchorCtr="0">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800" dirty="0"/>
              <a:t>What do you see?</a:t>
            </a:r>
          </a:p>
        </p:txBody>
      </p:sp>
    </p:spTree>
    <p:extLst>
      <p:ext uri="{BB962C8B-B14F-4D97-AF65-F5344CB8AC3E}">
        <p14:creationId xmlns:p14="http://schemas.microsoft.com/office/powerpoint/2010/main" val="14943462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pic>
        <p:nvPicPr>
          <p:cNvPr id="8" name="Google Shape;1426;p143">
            <a:extLst>
              <a:ext uri="{FF2B5EF4-FFF2-40B4-BE49-F238E27FC236}">
                <a16:creationId xmlns:a16="http://schemas.microsoft.com/office/drawing/2014/main" id="{B2E2CC91-3316-C243-9E47-446F6FA7A7A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780031">
            <a:off x="1306672" y="447029"/>
            <a:ext cx="2678320" cy="4249443"/>
          </a:xfrm>
          <a:prstGeom prst="rect">
            <a:avLst/>
          </a:prstGeom>
          <a:noFill/>
          <a:ln>
            <a:noFill/>
          </a:ln>
        </p:spPr>
      </p:pic>
      <p:sp>
        <p:nvSpPr>
          <p:cNvPr id="2" name="Text Placeholder 1">
            <a:extLst>
              <a:ext uri="{FF2B5EF4-FFF2-40B4-BE49-F238E27FC236}">
                <a16:creationId xmlns:a16="http://schemas.microsoft.com/office/drawing/2014/main" id="{380B9D96-3C4E-3846-BB35-0C62B78A3A58}"/>
              </a:ext>
            </a:extLst>
          </p:cNvPr>
          <p:cNvSpPr>
            <a:spLocks noGrp="1"/>
          </p:cNvSpPr>
          <p:nvPr>
            <p:ph type="body" sz="quarter" idx="20"/>
          </p:nvPr>
        </p:nvSpPr>
        <p:spPr/>
        <p:txBody>
          <a:bodyPr/>
          <a:lstStyle/>
          <a:p>
            <a:r>
              <a:rPr lang="en-US" dirty="0"/>
              <a:t>Constellations</a:t>
            </a:r>
          </a:p>
        </p:txBody>
      </p:sp>
      <p:sp>
        <p:nvSpPr>
          <p:cNvPr id="7" name="Google Shape;975;p103">
            <a:extLst>
              <a:ext uri="{FF2B5EF4-FFF2-40B4-BE49-F238E27FC236}">
                <a16:creationId xmlns:a16="http://schemas.microsoft.com/office/drawing/2014/main" id="{4D1F231E-F6D8-694D-81C2-A4C3B6EC5C7F}"/>
              </a:ext>
            </a:extLst>
          </p:cNvPr>
          <p:cNvSpPr txBox="1">
            <a:spLocks/>
          </p:cNvSpPr>
          <p:nvPr/>
        </p:nvSpPr>
        <p:spPr>
          <a:xfrm>
            <a:off x="310923" y="246063"/>
            <a:ext cx="7185251" cy="481012"/>
          </a:xfrm>
          <a:prstGeom prst="rect">
            <a:avLst/>
          </a:prstGeom>
          <a:noFill/>
          <a:ln>
            <a:noFill/>
          </a:ln>
        </p:spPr>
        <p:txBody>
          <a:bodyPr spcFirstLastPara="1" vert="horz" wrap="square" lIns="0" tIns="0" rIns="0" bIns="0" rtlCol="0" anchor="ctr" anchorCtr="0">
            <a:noAutofit/>
          </a:bodyPr>
          <a:lstStyle>
            <a:lvl1pPr algn="l" defTabSz="685783" rtl="0" eaLnBrk="1" latinLnBrk="0" hangingPunct="1">
              <a:lnSpc>
                <a:spcPct val="90000"/>
              </a:lnSpc>
              <a:spcBef>
                <a:spcPct val="0"/>
              </a:spcBef>
              <a:buNone/>
              <a:defRPr sz="1725" b="0" i="0" kern="1200">
                <a:solidFill>
                  <a:schemeClr val="tx1"/>
                </a:solidFill>
                <a:latin typeface="Girl Scout Text Book" panose="02020003000000000000" pitchFamily="18" charset="0"/>
                <a:ea typeface="+mj-ea"/>
                <a:cs typeface="+mj-cs"/>
              </a:defRPr>
            </a:lvl1pPr>
          </a:lstStyle>
          <a:p>
            <a:r>
              <a:rPr lang="en-US" sz="2800" dirty="0"/>
              <a:t>What do you see?</a:t>
            </a:r>
          </a:p>
        </p:txBody>
      </p:sp>
      <p:sp>
        <p:nvSpPr>
          <p:cNvPr id="13" name="Footer Placeholder 3">
            <a:extLst>
              <a:ext uri="{FF2B5EF4-FFF2-40B4-BE49-F238E27FC236}">
                <a16:creationId xmlns:a16="http://schemas.microsoft.com/office/drawing/2014/main" id="{BAD95D08-44AE-A94A-B23A-10C6811D969A}"/>
              </a:ext>
            </a:extLst>
          </p:cNvPr>
          <p:cNvSpPr txBox="1">
            <a:spLocks/>
          </p:cNvSpPr>
          <p:nvPr/>
        </p:nvSpPr>
        <p:spPr>
          <a:xfrm>
            <a:off x="171449" y="4989412"/>
            <a:ext cx="5673297" cy="154578"/>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r>
              <a:rPr lang="en-US" sz="450" dirty="0">
                <a:latin typeface="Girl Scout Text Book" panose="02020003000000000000" pitchFamily="18" charset="0"/>
              </a:rPr>
              <a:t>GSUSA marks and content used with permission of the Girl Scouts of the USA</a:t>
            </a:r>
          </a:p>
        </p:txBody>
      </p:sp>
      <p:pic>
        <p:nvPicPr>
          <p:cNvPr id="10" name="Google Shape;1428;p143">
            <a:extLst>
              <a:ext uri="{FF2B5EF4-FFF2-40B4-BE49-F238E27FC236}">
                <a16:creationId xmlns:a16="http://schemas.microsoft.com/office/drawing/2014/main" id="{34A8AFDD-B10B-154C-BEB7-A085D38EC150}"/>
              </a:ext>
            </a:extLst>
          </p:cNvPr>
          <p:cNvPicPr preferRelativeResize="0"/>
          <p:nvPr/>
        </p:nvPicPr>
        <p:blipFill rotWithShape="1">
          <a:blip r:embed="rId4">
            <a:alphaModFix/>
          </a:blip>
          <a:srcRect/>
          <a:stretch/>
        </p:blipFill>
        <p:spPr>
          <a:xfrm>
            <a:off x="5153491" y="727075"/>
            <a:ext cx="3679585" cy="3880210"/>
          </a:xfrm>
          <a:prstGeom prst="rect">
            <a:avLst/>
          </a:prstGeom>
          <a:noFill/>
          <a:ln>
            <a:noFill/>
          </a:ln>
        </p:spPr>
      </p:pic>
    </p:spTree>
    <p:extLst>
      <p:ext uri="{BB962C8B-B14F-4D97-AF65-F5344CB8AC3E}">
        <p14:creationId xmlns:p14="http://schemas.microsoft.com/office/powerpoint/2010/main" val="2023071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GS Green Theme">
  <a:themeElements>
    <a:clrScheme name="Custom 35">
      <a:dk1>
        <a:srgbClr val="000000"/>
      </a:dk1>
      <a:lt1>
        <a:srgbClr val="FEFFFF"/>
      </a:lt1>
      <a:dk2>
        <a:srgbClr val="D9D9D9"/>
      </a:dk2>
      <a:lt2>
        <a:srgbClr val="A8A8A8"/>
      </a:lt2>
      <a:accent1>
        <a:srgbClr val="D9D9D9"/>
      </a:accent1>
      <a:accent2>
        <a:srgbClr val="00B351"/>
      </a:accent2>
      <a:accent3>
        <a:srgbClr val="5B1F8A"/>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GS Green Theme">
  <a:themeElements>
    <a:clrScheme name="Custom 31">
      <a:dk1>
        <a:srgbClr val="000000"/>
      </a:dk1>
      <a:lt1>
        <a:srgbClr val="FEFFFF"/>
      </a:lt1>
      <a:dk2>
        <a:srgbClr val="D9D9D9"/>
      </a:dk2>
      <a:lt2>
        <a:srgbClr val="A8A8A8"/>
      </a:lt2>
      <a:accent1>
        <a:srgbClr val="D4C99F"/>
      </a:accent1>
      <a:accent2>
        <a:srgbClr val="00B351"/>
      </a:accent2>
      <a:accent3>
        <a:srgbClr val="AE0061"/>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GS Green Theme">
  <a:themeElements>
    <a:clrScheme name="Custom 32">
      <a:dk1>
        <a:srgbClr val="000000"/>
      </a:dk1>
      <a:lt1>
        <a:srgbClr val="FEFFFF"/>
      </a:lt1>
      <a:dk2>
        <a:srgbClr val="D9D9D9"/>
      </a:dk2>
      <a:lt2>
        <a:srgbClr val="A8A8A8"/>
      </a:lt2>
      <a:accent1>
        <a:srgbClr val="CCB3FA"/>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GS Green Theme">
  <a:themeElements>
    <a:clrScheme name="Custom 33">
      <a:dk1>
        <a:srgbClr val="000000"/>
      </a:dk1>
      <a:lt1>
        <a:srgbClr val="FEFFFF"/>
      </a:lt1>
      <a:dk2>
        <a:srgbClr val="D9D9D9"/>
      </a:dk2>
      <a:lt2>
        <a:srgbClr val="A8A8A8"/>
      </a:lt2>
      <a:accent1>
        <a:srgbClr val="A0DEF1"/>
      </a:accent1>
      <a:accent2>
        <a:srgbClr val="00B351"/>
      </a:accent2>
      <a:accent3>
        <a:srgbClr val="004886"/>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GS Green Theme">
  <a:themeElements>
    <a:clrScheme name="Custom 34">
      <a:dk1>
        <a:srgbClr val="000000"/>
      </a:dk1>
      <a:lt1>
        <a:srgbClr val="FEFFFF"/>
      </a:lt1>
      <a:dk2>
        <a:srgbClr val="D9D9D9"/>
      </a:dk2>
      <a:lt2>
        <a:srgbClr val="A8A8A8"/>
      </a:lt2>
      <a:accent1>
        <a:srgbClr val="D5F267"/>
      </a:accent1>
      <a:accent2>
        <a:srgbClr val="00B351"/>
      </a:accent2>
      <a:accent3>
        <a:srgbClr val="005640"/>
      </a:accent3>
      <a:accent4>
        <a:srgbClr val="D9D9D9"/>
      </a:accent4>
      <a:accent5>
        <a:srgbClr val="D9D9D9"/>
      </a:accent5>
      <a:accent6>
        <a:srgbClr val="D9D9D9"/>
      </a:accent6>
      <a:hlink>
        <a:srgbClr val="0072FF"/>
      </a:hlink>
      <a:folHlink>
        <a:srgbClr val="954F72"/>
      </a:folHlink>
    </a:clrScheme>
    <a:fontScheme name="Century Gothic-Palatino Linotype">
      <a:majorFont>
        <a:latin typeface="Century Gothic" panose="020B0502020202020204"/>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panose="02040502050505030304"/>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vert="horz" wrap="square" lIns="91440" tIns="45720" rIns="91440" bIns="45720" rtlCol="0" anchor="ctr">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haredContentType xmlns="Microsoft.SharePoint.Taxonomy.ContentTypeSync" SourceId="c3e6e850-a3d6-443d-bb2b-63dce7c8e1b3" ContentTypeId="0x01010070C43DAE53F2384CA62DA8215B356801" PreviousValue="false"/>
</file>

<file path=customXml/item3.xml><?xml version="1.0" encoding="utf-8"?>
<ct:contentTypeSchema xmlns:ct="http://schemas.microsoft.com/office/2006/metadata/contentType" xmlns:ma="http://schemas.microsoft.com/office/2006/metadata/properties/metaAttributes" ct:_="" ma:_="" ma:contentTypeName="gsConnect Document" ma:contentTypeID="0x01010070C43DAE53F2384CA62DA8215B356801000E75A0462AE9A246BAC8223256945D0D" ma:contentTypeVersion="42" ma:contentTypeDescription="" ma:contentTypeScope="" ma:versionID="96e9b80c181bdd722d4a34de4910437c">
  <xsd:schema xmlns:xsd="http://www.w3.org/2001/XMLSchema" xmlns:xs="http://www.w3.org/2001/XMLSchema" xmlns:p="http://schemas.microsoft.com/office/2006/metadata/properties" xmlns:ns2="d47bf323-ee9a-42bd-9545-55770b82aeca" xmlns:ns3="50374967-cedf-49ed-ae7f-f7782202b6fd" xmlns:ns4="5a8b7aab-b824-4797-b0bf-701d90282385" targetNamespace="http://schemas.microsoft.com/office/2006/metadata/properties" ma:root="true" ma:fieldsID="7242f4c9790325352e18705b200049d4" ns2:_="" ns3:_="" ns4:_="">
    <xsd:import namespace="d47bf323-ee9a-42bd-9545-55770b82aeca"/>
    <xsd:import namespace="50374967-cedf-49ed-ae7f-f7782202b6fd"/>
    <xsd:import namespace="5a8b7aab-b824-4797-b0bf-701d90282385"/>
    <xsd:element name="properties">
      <xsd:complexType>
        <xsd:sequence>
          <xsd:element name="documentManagement">
            <xsd:complexType>
              <xsd:all>
                <xsd:element ref="ns2:k47113d2ff334dfda1e5724c5434b50e" minOccurs="0"/>
                <xsd:element ref="ns2:TaxCatchAll" minOccurs="0"/>
                <xsd:element ref="ns2:TaxCatchAllLabel" minOccurs="0"/>
                <xsd:element ref="ns2:k11db424604f42f1baf2b02750a711c2" minOccurs="0"/>
                <xsd:element ref="ns2:d2ac80d53c2d44c48d2ca5b0e79eeb28" minOccurs="0"/>
                <xsd:element ref="ns2:d95e833535f3438a9de1790df64c99bc" minOccurs="0"/>
                <xsd:element ref="ns2:ExpirationDate" minOccurs="0"/>
                <xsd:element ref="ns2:k4dacf5aa33a4ba2a70f4787df700f9f" minOccurs="0"/>
                <xsd:element ref="ns2:jdac5d86270e4a89ae0d760b4b54e4c8" minOccurs="0"/>
                <xsd:element ref="ns2:lc877bf343954cbcbdd2a4d8036234e6"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How_x0020_to_x0020_use" minOccurs="0"/>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47bf323-ee9a-42bd-9545-55770b82aeca" elementFormDefault="qualified">
    <xsd:import namespace="http://schemas.microsoft.com/office/2006/documentManagement/types"/>
    <xsd:import namespace="http://schemas.microsoft.com/office/infopath/2007/PartnerControls"/>
    <xsd:element name="k47113d2ff334dfda1e5724c5434b50e" ma:index="8" nillable="true" ma:taxonomy="true" ma:internalName="k47113d2ff334dfda1e5724c5434b50e" ma:taxonomyFieldName="Council" ma:displayName="Council" ma:default="" ma:fieldId="{447113d2-ff33-4dfd-a1e5-724c5434b50e}" ma:sspId="c3e6e850-a3d6-443d-bb2b-63dce7c8e1b3" ma:termSetId="2cf8babb-881d-427b-be16-41a1d10e753d"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444aae99-2d0c-45ab-96fe-90cd070eb1b7}" ma:internalName="TaxCatchAll" ma:showField="CatchAllData"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444aae99-2d0c-45ab-96fe-90cd070eb1b7}" ma:internalName="TaxCatchAllLabel" ma:readOnly="true" ma:showField="CatchAllDataLabel" ma:web="5a8b7aab-b824-4797-b0bf-701d90282385">
      <xsd:complexType>
        <xsd:complexContent>
          <xsd:extension base="dms:MultiChoiceLookup">
            <xsd:sequence>
              <xsd:element name="Value" type="dms:Lookup" maxOccurs="unbounded" minOccurs="0" nillable="true"/>
            </xsd:sequence>
          </xsd:extension>
        </xsd:complexContent>
      </xsd:complexType>
    </xsd:element>
    <xsd:element name="k11db424604f42f1baf2b02750a711c2" ma:index="12" nillable="true" ma:taxonomy="true" ma:internalName="k11db424604f42f1baf2b02750a711c2" ma:taxonomyFieldName="Fiscal_x0020_Year" ma:displayName="Fiscal Year" ma:readOnly="false" ma:default="" ma:fieldId="{411db424-604f-42f1-baf2-b02750a711c2}"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d2ac80d53c2d44c48d2ca5b0e79eeb28" ma:index="14" ma:taxonomy="true" ma:internalName="d2ac80d53c2d44c48d2ca5b0e79eeb28" ma:taxonomyFieldName="Topic" ma:displayName="Topic" ma:readOnly="false" ma:default="" ma:fieldId="{d2ac80d5-3c2d-44c4-8d2c-a5b0e79eeb28}" ma:taxonomyMulti="true" ma:sspId="c3e6e850-a3d6-443d-bb2b-63dce7c8e1b3" ma:termSetId="3136d3f1-5e31-4290-b68c-9f20a984d794" ma:anchorId="00000000-0000-0000-0000-000000000000" ma:open="false" ma:isKeyword="false">
      <xsd:complexType>
        <xsd:sequence>
          <xsd:element ref="pc:Terms" minOccurs="0" maxOccurs="1"/>
        </xsd:sequence>
      </xsd:complexType>
    </xsd:element>
    <xsd:element name="d95e833535f3438a9de1790df64c99bc" ma:index="16" ma:taxonomy="true" ma:internalName="d95e833535f3438a9de1790df64c99bc" ma:taxonomyFieldName="Year" ma:displayName="Year" ma:default="160;#2020|34988d27-d44c-4e36-a388-01c80be96d50" ma:fieldId="{d95e8335-35f3-438a-9de1-790df64c99bc}" ma:sspId="c3e6e850-a3d6-443d-bb2b-63dce7c8e1b3" ma:termSetId="6a2024c5-fb0c-4ba6-acbf-2e6f8d113366" ma:anchorId="00000000-0000-0000-0000-000000000000" ma:open="false" ma:isKeyword="false">
      <xsd:complexType>
        <xsd:sequence>
          <xsd:element ref="pc:Terms" minOccurs="0" maxOccurs="1"/>
        </xsd:sequence>
      </xsd:complexType>
    </xsd:element>
    <xsd:element name="ExpirationDate" ma:index="18" nillable="true" ma:displayName="ExpirationDate" ma:format="DateOnly" ma:internalName="ExpirationDate" ma:readOnly="false">
      <xsd:simpleType>
        <xsd:restriction base="dms:DateTime"/>
      </xsd:simpleType>
    </xsd:element>
    <xsd:element name="k4dacf5aa33a4ba2a70f4787df700f9f" ma:index="19" nillable="true" ma:taxonomy="true" ma:internalName="k4dacf5aa33a4ba2a70f4787df700f9f" ma:taxonomyFieldName="Program_x0020_Levels" ma:displayName="Program Levels" ma:default="" ma:fieldId="{44dacf5a-a33a-4ba2-a70f-4787df700f9f}" ma:sspId="c3e6e850-a3d6-443d-bb2b-63dce7c8e1b3" ma:termSetId="688e015f-d5bf-4078-bd40-5b5952583daf" ma:anchorId="00000000-0000-0000-0000-000000000000" ma:open="false" ma:isKeyword="false">
      <xsd:complexType>
        <xsd:sequence>
          <xsd:element ref="pc:Terms" minOccurs="0" maxOccurs="1"/>
        </xsd:sequence>
      </xsd:complexType>
    </xsd:element>
    <xsd:element name="jdac5d86270e4a89ae0d760b4b54e4c8" ma:index="21" nillable="true" ma:taxonomy="true" ma:internalName="jdac5d86270e4a89ae0d760b4b54e4c8" ma:taxonomyFieldName="Lang" ma:displayName="Lang" ma:default="3;#English|306990a2-1c68-4be3-8e3e-fdd9af238ad9" ma:fieldId="{3dac5d86-270e-4a89-ae0d-760b4b54e4c8}" ma:sspId="c3e6e850-a3d6-443d-bb2b-63dce7c8e1b3" ma:termSetId="cc15c043-fa59-44bf-9a5e-bc6afeff5b8f" ma:anchorId="00000000-0000-0000-0000-000000000000" ma:open="false" ma:isKeyword="false">
      <xsd:complexType>
        <xsd:sequence>
          <xsd:element ref="pc:Terms" minOccurs="0" maxOccurs="1"/>
        </xsd:sequence>
      </xsd:complexType>
    </xsd:element>
    <xsd:element name="lc877bf343954cbcbdd2a4d8036234e6" ma:index="23" nillable="true" ma:taxonomy="true" ma:internalName="lc877bf343954cbcbdd2a4d8036234e6" ma:taxonomyFieldName="Audience" ma:displayName="Audience" ma:default="" ma:fieldId="{5c877bf3-4395-4cbc-bdd2-a4d8036234e6}" ma:taxonomyMulti="true" ma:sspId="c3e6e850-a3d6-443d-bb2b-63dce7c8e1b3" ma:termSetId="dde8e194-f749-4df7-a50f-57502500da32"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0374967-cedf-49ed-ae7f-f7782202b6fd" elementFormDefault="qualified">
    <xsd:import namespace="http://schemas.microsoft.com/office/2006/documentManagement/types"/>
    <xsd:import namespace="http://schemas.microsoft.com/office/infopath/2007/PartnerControls"/>
    <xsd:element name="MediaServiceAutoTags" ma:index="25" nillable="true" ma:displayName="Tags" ma:internalName="MediaServiceAutoTags"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ServiceDateTaken" ma:index="29" nillable="true" ma:displayName="MediaServiceDateTaken" ma:hidden="true" ma:internalName="MediaServiceDateTaken" ma:readOnly="true">
      <xsd:simpleType>
        <xsd:restriction base="dms:Text"/>
      </xsd:simpleType>
    </xsd:element>
    <xsd:element name="How_x0020_to_x0020_use" ma:index="30" nillable="true" ma:displayName="How to use" ma:internalName="How_x0020_to_x0020_use">
      <xsd:simpleType>
        <xsd:restriction base="dms:Note">
          <xsd:maxLength value="255"/>
        </xsd:restrictio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LengthInSeconds" ma:index="35"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a8b7aab-b824-4797-b0bf-701d90282385" elementFormDefault="qualified">
    <xsd:import namespace="http://schemas.microsoft.com/office/2006/documentManagement/types"/>
    <xsd:import namespace="http://schemas.microsoft.com/office/infopath/2007/PartnerControls"/>
    <xsd:element name="SharedWithUsers" ma:index="3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d2ac80d53c2d44c48d2ca5b0e79eeb28 xmlns="d47bf323-ee9a-42bd-9545-55770b82aeca">
      <Terms xmlns="http://schemas.microsoft.com/office/infopath/2007/PartnerControls">
        <TermInfo xmlns="http://schemas.microsoft.com/office/infopath/2007/PartnerControls">
          <TermName xmlns="http://schemas.microsoft.com/office/infopath/2007/PartnerControls">Marketing</TermName>
          <TermId xmlns="http://schemas.microsoft.com/office/infopath/2007/PartnerControls">585a1e8d-0482-4e50-81dd-607e4081a084</TermId>
        </TermInfo>
      </Terms>
    </d2ac80d53c2d44c48d2ca5b0e79eeb28>
    <k4dacf5aa33a4ba2a70f4787df700f9f xmlns="d47bf323-ee9a-42bd-9545-55770b82aeca">
      <Terms xmlns="http://schemas.microsoft.com/office/infopath/2007/PartnerControls"/>
    </k4dacf5aa33a4ba2a70f4787df700f9f>
    <k47113d2ff334dfda1e5724c5434b50e xmlns="d47bf323-ee9a-42bd-9545-55770b82aeca">
      <Terms xmlns="http://schemas.microsoft.com/office/infopath/2007/PartnerControls"/>
    </k47113d2ff334dfda1e5724c5434b50e>
    <d95e833535f3438a9de1790df64c99bc xmlns="d47bf323-ee9a-42bd-9545-55770b82aeca">
      <Terms xmlns="http://schemas.microsoft.com/office/infopath/2007/PartnerControls">
        <TermInfo xmlns="http://schemas.microsoft.com/office/infopath/2007/PartnerControls">
          <TermName xmlns="http://schemas.microsoft.com/office/infopath/2007/PartnerControls">2020</TermName>
          <TermId xmlns="http://schemas.microsoft.com/office/infopath/2007/PartnerControls">34988d27-d44c-4e36-a388-01c80be96d50</TermId>
        </TermInfo>
      </Terms>
    </d95e833535f3438a9de1790df64c99bc>
    <lc877bf343954cbcbdd2a4d8036234e6 xmlns="d47bf323-ee9a-42bd-9545-55770b82aeca">
      <Terms xmlns="http://schemas.microsoft.com/office/infopath/2007/PartnerControls"/>
    </lc877bf343954cbcbdd2a4d8036234e6>
    <ExpirationDate xmlns="d47bf323-ee9a-42bd-9545-55770b82aeca" xsi:nil="true"/>
    <TaxCatchAll xmlns="d47bf323-ee9a-42bd-9545-55770b82aeca">
      <Value>160</Value>
      <Value>3</Value>
      <Value>2</Value>
    </TaxCatchAll>
    <jdac5d86270e4a89ae0d760b4b54e4c8 xmlns="d47bf323-ee9a-42bd-9545-55770b82aeca">
      <Terms xmlns="http://schemas.microsoft.com/office/infopath/2007/PartnerControls">
        <TermInfo xmlns="http://schemas.microsoft.com/office/infopath/2007/PartnerControls">
          <TermName xmlns="http://schemas.microsoft.com/office/infopath/2007/PartnerControls">English</TermName>
          <TermId xmlns="http://schemas.microsoft.com/office/infopath/2007/PartnerControls">306990a2-1c68-4be3-8e3e-fdd9af238ad9</TermId>
        </TermInfo>
      </Terms>
    </jdac5d86270e4a89ae0d760b4b54e4c8>
    <k11db424604f42f1baf2b02750a711c2 xmlns="d47bf323-ee9a-42bd-9545-55770b82aeca">
      <Terms xmlns="http://schemas.microsoft.com/office/infopath/2007/PartnerControls"/>
    </k11db424604f42f1baf2b02750a711c2>
    <How_x0020_to_x0020_use xmlns="50374967-cedf-49ed-ae7f-f7782202b6fd" xsi:nil="true"/>
  </documentManagement>
</p:properties>
</file>

<file path=customXml/itemProps1.xml><?xml version="1.0" encoding="utf-8"?>
<ds:datastoreItem xmlns:ds="http://schemas.openxmlformats.org/officeDocument/2006/customXml" ds:itemID="{3F3600C9-2123-4773-9D2D-4F27F5CAFC7A}">
  <ds:schemaRefs>
    <ds:schemaRef ds:uri="http://schemas.microsoft.com/sharepoint/v3/contenttype/forms"/>
  </ds:schemaRefs>
</ds:datastoreItem>
</file>

<file path=customXml/itemProps2.xml><?xml version="1.0" encoding="utf-8"?>
<ds:datastoreItem xmlns:ds="http://schemas.openxmlformats.org/officeDocument/2006/customXml" ds:itemID="{92A8EEB6-8303-4E01-B64D-D6EF5E8D1999}">
  <ds:schemaRefs>
    <ds:schemaRef ds:uri="Microsoft.SharePoint.Taxonomy.ContentTypeSync"/>
  </ds:schemaRefs>
</ds:datastoreItem>
</file>

<file path=customXml/itemProps3.xml><?xml version="1.0" encoding="utf-8"?>
<ds:datastoreItem xmlns:ds="http://schemas.openxmlformats.org/officeDocument/2006/customXml" ds:itemID="{9E2F6583-0DFD-4257-829C-43671B7529D7}">
  <ds:schemaRefs>
    <ds:schemaRef ds:uri="50374967-cedf-49ed-ae7f-f7782202b6fd"/>
    <ds:schemaRef ds:uri="5a8b7aab-b824-4797-b0bf-701d90282385"/>
    <ds:schemaRef ds:uri="d47bf323-ee9a-42bd-9545-55770b82aeca"/>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71B59F3C-6842-4B00-AE03-33F179A64A0C}">
  <ds:schemaRefs>
    <ds:schemaRef ds:uri="50374967-cedf-49ed-ae7f-f7782202b6fd"/>
    <ds:schemaRef ds:uri="d47bf323-ee9a-42bd-9545-55770b82aeca"/>
    <ds:schemaRef ds:uri="http://schemas.microsoft.com/office/2006/metadata/properties"/>
    <ds:schemaRef ds:uri="http://schemas.microsoft.com/office/infopath/2007/PartnerControls"/>
    <ds:schemaRef ds:uri="http://www.w3.org/2000/xmlns/"/>
    <ds:schemaRef ds:uri="http://www.w3.org/2001/XMLSchema-instance"/>
  </ds:schemaRefs>
</ds:datastoreItem>
</file>

<file path=docProps/app.xml><?xml version="1.0" encoding="utf-8"?>
<Properties xmlns="http://schemas.openxmlformats.org/officeDocument/2006/extended-properties" xmlns:vt="http://schemas.openxmlformats.org/officeDocument/2006/docPropsVTypes">
  <TotalTime>170437</TotalTime>
  <Words>2755</Words>
  <Application>Microsoft Macintosh PowerPoint</Application>
  <PresentationFormat>On-screen Show (16:9)</PresentationFormat>
  <Paragraphs>281</Paragraphs>
  <Slides>26</Slides>
  <Notes>26</Notes>
  <HiddenSlides>0</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26</vt:i4>
      </vt:variant>
    </vt:vector>
  </HeadingPairs>
  <TitlesOfParts>
    <vt:vector size="41" baseType="lpstr">
      <vt:lpstr>Courier New</vt:lpstr>
      <vt:lpstr>Garamond</vt:lpstr>
      <vt:lpstr>Arial</vt:lpstr>
      <vt:lpstr>Merriweather Sans</vt:lpstr>
      <vt:lpstr>Girl Scout Display Light</vt:lpstr>
      <vt:lpstr>Girl Scout Text Book</vt:lpstr>
      <vt:lpstr>Calibri</vt:lpstr>
      <vt:lpstr>Wingdings</vt:lpstr>
      <vt:lpstr>Palatino Linotype</vt:lpstr>
      <vt:lpstr>Palatino</vt:lpstr>
      <vt:lpstr>4_GS Green Theme</vt:lpstr>
      <vt:lpstr>5_GS Green Theme</vt:lpstr>
      <vt:lpstr>6_GS Green Theme</vt:lpstr>
      <vt:lpstr>GS Green Theme</vt:lpstr>
      <vt:lpstr>1_GS Green Theme</vt:lpstr>
      <vt:lpstr>Stars  Meet the stars  See more than before Be a stargazer  Discover the stars Use tools to explore  </vt:lpstr>
      <vt:lpstr>Stars information and interactives</vt:lpstr>
      <vt:lpstr>Stars books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Night Sky Observing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Space Exploration    Use tools to explore  </vt:lpstr>
      <vt:lpstr>PowerPoint Presentation</vt:lpstr>
      <vt:lpstr>PowerPoint Presentation</vt:lpstr>
      <vt:lpstr>PowerPoint Presentation</vt:lpstr>
      <vt:lpstr>PowerPoint Presentation</vt:lpstr>
      <vt:lpstr>Meet Mae Jemison, Astronaut</vt:lpstr>
      <vt:lpstr>PowerPoint Presentation</vt:lpstr>
    </vt:vector>
  </TitlesOfParts>
  <Manager/>
  <Company>Girl Scouts of Northern California and SETI Institute</Company>
  <LinksUpToDate>false</LinksUpToDate>
  <SharedDoc>false</SharedDoc>
  <HyperlinkBase/>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 Scout Space Science Badge Resources</dc:title>
  <dc:subject>Space Science</dc:subject>
  <dc:creator>Jessica Henricks</dc:creator>
  <cp:keywords>STEM</cp:keywords>
  <dc:description/>
  <cp:lastModifiedBy>Microsoft Office User</cp:lastModifiedBy>
  <cp:revision>833</cp:revision>
  <cp:lastPrinted>2021-05-06T14:44:51Z</cp:lastPrinted>
  <dcterms:created xsi:type="dcterms:W3CDTF">2021-02-01T16:09:57Z</dcterms:created>
  <dcterms:modified xsi:type="dcterms:W3CDTF">2021-12-22T22:22:44Z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0x01010070C43DAE53F2384CA62DA8215B356801000E75A0462AE9A246BAC8223256945D0D</vt:lpwstr>
  </property>
  <property fmtid="{D5CDD505-2E9C-101B-9397-08002B2CF9AE}" pid="3" name="Lang">
    <vt:lpwstr>3;#English|306990a2-1c68-4be3-8e3e-fdd9af238ad9</vt:lpwstr>
  </property>
  <property fmtid="{D5CDD505-2E9C-101B-9397-08002B2CF9AE}" pid="4" name="Topic">
    <vt:lpwstr>2;#Marketing|585a1e8d-0482-4e50-81dd-607e4081a084</vt:lpwstr>
  </property>
  <property fmtid="{D5CDD505-2E9C-101B-9397-08002B2CF9AE}" pid="5" name="Program Levels">
    <vt:lpwstr/>
  </property>
  <property fmtid="{D5CDD505-2E9C-101B-9397-08002B2CF9AE}" pid="6" name="Year">
    <vt:lpwstr>160;#2020|34988d27-d44c-4e36-a388-01c80be96d50</vt:lpwstr>
  </property>
  <property fmtid="{D5CDD505-2E9C-101B-9397-08002B2CF9AE}" pid="7" name="News_x0020_Timeliness">
    <vt:lpwstr/>
  </property>
  <property fmtid="{D5CDD505-2E9C-101B-9397-08002B2CF9AE}" pid="8" name="Council">
    <vt:lpwstr/>
  </property>
  <property fmtid="{D5CDD505-2E9C-101B-9397-08002B2CF9AE}" pid="9" name="Audience">
    <vt:lpwstr/>
  </property>
  <property fmtid="{D5CDD505-2E9C-101B-9397-08002B2CF9AE}" pid="10" name="Fiscal Year">
    <vt:lpwstr/>
  </property>
  <property fmtid="{D5CDD505-2E9C-101B-9397-08002B2CF9AE}" pid="11" name="l8195ee9cc5448fd804c18b615eb5250">
    <vt:lpwstr/>
  </property>
  <property fmtid="{D5CDD505-2E9C-101B-9397-08002B2CF9AE}" pid="12" name="News Timeliness">
    <vt:lpwstr/>
  </property>
</Properties>
</file>