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Lst>
  <p:notesMasterIdLst>
    <p:notesMasterId r:id="rId43"/>
  </p:notesMasterIdLst>
  <p:handoutMasterIdLst>
    <p:handoutMasterId r:id="rId44"/>
  </p:handoutMasterIdLst>
  <p:sldIdLst>
    <p:sldId id="607" r:id="rId10"/>
    <p:sldId id="611" r:id="rId11"/>
    <p:sldId id="612" r:id="rId12"/>
    <p:sldId id="613" r:id="rId13"/>
    <p:sldId id="590" r:id="rId14"/>
    <p:sldId id="603" r:id="rId15"/>
    <p:sldId id="617" r:id="rId16"/>
    <p:sldId id="268" r:id="rId17"/>
    <p:sldId id="275" r:id="rId18"/>
    <p:sldId id="394" r:id="rId19"/>
    <p:sldId id="395" r:id="rId20"/>
    <p:sldId id="396" r:id="rId21"/>
    <p:sldId id="614" r:id="rId22"/>
    <p:sldId id="300" r:id="rId23"/>
    <p:sldId id="303" r:id="rId24"/>
    <p:sldId id="602" r:id="rId25"/>
    <p:sldId id="615" r:id="rId26"/>
    <p:sldId id="302" r:id="rId27"/>
    <p:sldId id="596" r:id="rId28"/>
    <p:sldId id="594" r:id="rId29"/>
    <p:sldId id="593" r:id="rId30"/>
    <p:sldId id="294" r:id="rId31"/>
    <p:sldId id="608" r:id="rId32"/>
    <p:sldId id="257" r:id="rId33"/>
    <p:sldId id="299" r:id="rId34"/>
    <p:sldId id="269" r:id="rId35"/>
    <p:sldId id="616" r:id="rId36"/>
    <p:sldId id="399" r:id="rId37"/>
    <p:sldId id="397" r:id="rId38"/>
    <p:sldId id="398" r:id="rId39"/>
    <p:sldId id="290" r:id="rId40"/>
    <p:sldId id="620" r:id="rId41"/>
    <p:sldId id="621" r:id="rId42"/>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Girl Scout Display Light" panose="02020003000000000000" pitchFamily="18" charset="0"/>
      <p:regular r:id="rId49"/>
      <p:italic r:id="rId50"/>
    </p:embeddedFont>
    <p:embeddedFont>
      <p:font typeface="Girl Scout Text Book" panose="02020003000000000000" pitchFamily="18" charset="0"/>
      <p:regular r:id="rId51"/>
      <p:bold r:id="rId52"/>
      <p:italic r:id="rId53"/>
    </p:embeddedFont>
    <p:embeddedFont>
      <p:font typeface="Merriweather Sans" panose="02000000000000000000" pitchFamily="2" charset="77"/>
      <p:regular r:id="rId54"/>
      <p:bold r:id="rId55"/>
      <p:italic r:id="rId56"/>
      <p:boldItalic r:id="rId57"/>
    </p:embeddedFont>
    <p:embeddedFont>
      <p:font typeface="Palatino Linotype" panose="02040502050505030304" pitchFamily="18" charset="0"/>
      <p:regular r:id="rId58"/>
      <p:bold r:id="rId59"/>
      <p:italic r:id="rId60"/>
      <p:boldItalic r:id="rId61"/>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Older Girl CSA Grades 6-12" id="{7EB481D3-C01D-AE48-B6AF-880DC15F8F36}">
          <p14:sldIdLst>
            <p14:sldId id="607"/>
            <p14:sldId id="611"/>
            <p14:sldId id="612"/>
            <p14:sldId id="613"/>
            <p14:sldId id="590"/>
            <p14:sldId id="603"/>
            <p14:sldId id="617"/>
            <p14:sldId id="268"/>
            <p14:sldId id="275"/>
            <p14:sldId id="394"/>
            <p14:sldId id="395"/>
            <p14:sldId id="396"/>
            <p14:sldId id="614"/>
            <p14:sldId id="300"/>
            <p14:sldId id="303"/>
            <p14:sldId id="602"/>
            <p14:sldId id="615"/>
            <p14:sldId id="302"/>
            <p14:sldId id="596"/>
            <p14:sldId id="594"/>
            <p14:sldId id="593"/>
            <p14:sldId id="294"/>
            <p14:sldId id="608"/>
            <p14:sldId id="257"/>
            <p14:sldId id="299"/>
            <p14:sldId id="269"/>
            <p14:sldId id="616"/>
            <p14:sldId id="399"/>
            <p14:sldId id="397"/>
            <p14:sldId id="398"/>
            <p14:sldId id="290"/>
            <p14:sldId id="620"/>
            <p14:sldId id="6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84C1AC-C9E1-F029-2E5E-D0D87D2C1547}" name="jesshenricks@gmail.com" initials="j" userId="eaec273a04e5dad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E6382-E6C3-7247-8A3A-91666B7D36FC}" v="526" dt="2021-12-01T20:36:57.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7"/>
    <p:restoredTop sz="67720"/>
  </p:normalViewPr>
  <p:slideViewPr>
    <p:cSldViewPr snapToGrid="0" snapToObjects="1" showGuides="1">
      <p:cViewPr varScale="1">
        <p:scale>
          <a:sx n="111" d="100"/>
          <a:sy n="111" d="100"/>
        </p:scale>
        <p:origin x="1968" y="192"/>
      </p:cViewPr>
      <p:guideLst/>
    </p:cSldViewPr>
  </p:slideViewPr>
  <p:notesTextViewPr>
    <p:cViewPr>
      <p:scale>
        <a:sx n="114" d="100"/>
        <a:sy n="114" d="100"/>
      </p:scale>
      <p:origin x="0" y="0"/>
    </p:cViewPr>
  </p:notesTextViewPr>
  <p:sorterViewPr>
    <p:cViewPr>
      <p:scale>
        <a:sx n="44" d="100"/>
        <a:sy n="44" d="100"/>
      </p:scale>
      <p:origin x="0" y="0"/>
    </p:cViewPr>
  </p:sorterViewPr>
  <p:notesViewPr>
    <p:cSldViewPr snapToGrid="0" snapToObjects="1" showGuides="1">
      <p:cViewPr varScale="1">
        <p:scale>
          <a:sx n="94" d="100"/>
          <a:sy n="94" d="100"/>
        </p:scale>
        <p:origin x="254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font" Target="fonts/font17.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font" Target="fonts/font7.fntdata"/><Relationship Id="rId176"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2.fntdata"/><Relationship Id="rId59" Type="http://schemas.openxmlformats.org/officeDocument/2006/relationships/font" Target="fonts/font15.fntdata"/><Relationship Id="rId6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0.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henricks@gmail.com" userId="eaec273a04e5dada" providerId="LiveId" clId="{918F34D3-5221-BB42-A185-9004C7AF1773}"/>
    <pc:docChg chg="undo redo custSel addSld delSld modSld sldOrd modSection">
      <pc:chgData name="jesshenricks@gmail.com" userId="eaec273a04e5dada" providerId="LiveId" clId="{918F34D3-5221-BB42-A185-9004C7AF1773}" dt="2021-11-19T00:23:01.976" v="2499" actId="22"/>
      <pc:docMkLst>
        <pc:docMk/>
      </pc:docMkLst>
      <pc:sldChg chg="ord">
        <pc:chgData name="jesshenricks@gmail.com" userId="eaec273a04e5dada" providerId="LiveId" clId="{918F34D3-5221-BB42-A185-9004C7AF1773}" dt="2021-11-19T00:22:24.476" v="2498" actId="1076"/>
        <pc:sldMkLst>
          <pc:docMk/>
          <pc:sldMk cId="3506929756" sldId="277"/>
        </pc:sldMkLst>
      </pc:sldChg>
      <pc:sldChg chg="ord">
        <pc:chgData name="jesshenricks@gmail.com" userId="eaec273a04e5dada" providerId="LiveId" clId="{918F34D3-5221-BB42-A185-9004C7AF1773}" dt="2021-11-18T23:36:36.514" v="1858" actId="1076"/>
        <pc:sldMkLst>
          <pc:docMk/>
          <pc:sldMk cId="0" sldId="284"/>
        </pc:sldMkLst>
      </pc:sldChg>
      <pc:sldChg chg="modSp del">
        <pc:chgData name="jesshenricks@gmail.com" userId="eaec273a04e5dada" providerId="LiveId" clId="{918F34D3-5221-BB42-A185-9004C7AF1773}" dt="2021-11-19T00:22:06.388" v="2497" actId="2696"/>
        <pc:sldMkLst>
          <pc:docMk/>
          <pc:sldMk cId="2359665898" sldId="313"/>
        </pc:sldMkLst>
        <pc:picChg chg="mod">
          <ac:chgData name="jesshenricks@gmail.com" userId="eaec273a04e5dada" providerId="LiveId" clId="{918F34D3-5221-BB42-A185-9004C7AF1773}" dt="2021-11-19T00:21:16.420" v="2485" actId="1076"/>
          <ac:picMkLst>
            <pc:docMk/>
            <pc:sldMk cId="2359665898" sldId="313"/>
            <ac:picMk id="8198" creationId="{1A1E727A-F9AA-8C48-B5D2-34BA116FC4E5}"/>
          </ac:picMkLst>
        </pc:picChg>
        <pc:picChg chg="mod">
          <ac:chgData name="jesshenricks@gmail.com" userId="eaec273a04e5dada" providerId="LiveId" clId="{918F34D3-5221-BB42-A185-9004C7AF1773}" dt="2021-11-19T00:21:09.081" v="2483" actId="1076"/>
          <ac:picMkLst>
            <pc:docMk/>
            <pc:sldMk cId="2359665898" sldId="313"/>
            <ac:picMk id="8200" creationId="{CCF9BE3B-FFDA-3747-ABD9-B00CC9600537}"/>
          </ac:picMkLst>
        </pc:picChg>
        <pc:picChg chg="mod">
          <ac:chgData name="jesshenricks@gmail.com" userId="eaec273a04e5dada" providerId="LiveId" clId="{918F34D3-5221-BB42-A185-9004C7AF1773}" dt="2021-11-19T00:21:35.081" v="2496" actId="1036"/>
          <ac:picMkLst>
            <pc:docMk/>
            <pc:sldMk cId="2359665898" sldId="313"/>
            <ac:picMk id="8202" creationId="{3D3AA97A-AE78-3A41-BE59-C68104772C1E}"/>
          </ac:picMkLst>
        </pc:picChg>
      </pc:sldChg>
      <pc:sldChg chg="modSp">
        <pc:chgData name="jesshenricks@gmail.com" userId="eaec273a04e5dada" providerId="LiveId" clId="{918F34D3-5221-BB42-A185-9004C7AF1773}" dt="2021-11-17T03:39:07.968" v="1138" actId="20577"/>
        <pc:sldMkLst>
          <pc:docMk/>
          <pc:sldMk cId="2385455169" sldId="510"/>
        </pc:sldMkLst>
        <pc:spChg chg="mod">
          <ac:chgData name="jesshenricks@gmail.com" userId="eaec273a04e5dada" providerId="LiveId" clId="{918F34D3-5221-BB42-A185-9004C7AF1773}" dt="2021-11-17T03:39:07.968" v="1138" actId="20577"/>
          <ac:spMkLst>
            <pc:docMk/>
            <pc:sldMk cId="2385455169" sldId="510"/>
            <ac:spMk id="5" creationId="{961E925F-7584-AB44-AE65-3948A73B16B4}"/>
          </ac:spMkLst>
        </pc:spChg>
      </pc:sldChg>
      <pc:sldChg chg="delSp modSp">
        <pc:chgData name="jesshenricks@gmail.com" userId="eaec273a04e5dada" providerId="LiveId" clId="{918F34D3-5221-BB42-A185-9004C7AF1773}" dt="2021-11-18T23:07:54.387" v="1478" actId="20577"/>
        <pc:sldMkLst>
          <pc:docMk/>
          <pc:sldMk cId="319564229" sldId="547"/>
        </pc:sldMkLst>
        <pc:spChg chg="mod">
          <ac:chgData name="jesshenricks@gmail.com" userId="eaec273a04e5dada" providerId="LiveId" clId="{918F34D3-5221-BB42-A185-9004C7AF1773}" dt="2021-11-18T23:07:54.387" v="1478" actId="20577"/>
          <ac:spMkLst>
            <pc:docMk/>
            <pc:sldMk cId="319564229" sldId="547"/>
            <ac:spMk id="3" creationId="{E01A2125-75EE-C548-A82E-E35DA3298868}"/>
          </ac:spMkLst>
        </pc:spChg>
        <pc:picChg chg="del">
          <ac:chgData name="jesshenricks@gmail.com" userId="eaec273a04e5dada" providerId="LiveId" clId="{918F34D3-5221-BB42-A185-9004C7AF1773}" dt="2021-11-18T23:07:41.108" v="1448" actId="478"/>
          <ac:picMkLst>
            <pc:docMk/>
            <pc:sldMk cId="319564229" sldId="547"/>
            <ac:picMk id="8" creationId="{F04CFC92-8A1F-FF4D-B9D5-FDDE0ECA6288}"/>
          </ac:picMkLst>
        </pc:picChg>
        <pc:picChg chg="mod">
          <ac:chgData name="jesshenricks@gmail.com" userId="eaec273a04e5dada" providerId="LiveId" clId="{918F34D3-5221-BB42-A185-9004C7AF1773}" dt="2021-11-18T23:07:44.438" v="1449" actId="1076"/>
          <ac:picMkLst>
            <pc:docMk/>
            <pc:sldMk cId="319564229" sldId="547"/>
            <ac:picMk id="12" creationId="{59BBFFDC-6423-374B-9DF9-FF8862162878}"/>
          </ac:picMkLst>
        </pc:picChg>
      </pc:sldChg>
      <pc:sldChg chg="addSp delSp modSp ord addAnim delAnim modNotesTx">
        <pc:chgData name="jesshenricks@gmail.com" userId="eaec273a04e5dada" providerId="LiveId" clId="{918F34D3-5221-BB42-A185-9004C7AF1773}" dt="2021-11-18T23:36:01.990" v="1857" actId="1076"/>
        <pc:sldMkLst>
          <pc:docMk/>
          <pc:sldMk cId="2383002238" sldId="558"/>
        </pc:sldMkLst>
        <pc:spChg chg="add mod">
          <ac:chgData name="jesshenricks@gmail.com" userId="eaec273a04e5dada" providerId="LiveId" clId="{918F34D3-5221-BB42-A185-9004C7AF1773}" dt="2021-11-18T23:35:47.162" v="1856" actId="1036"/>
          <ac:spMkLst>
            <pc:docMk/>
            <pc:sldMk cId="2383002238" sldId="558"/>
            <ac:spMk id="2" creationId="{8870946B-CA90-4641-A21C-BF554F91C278}"/>
          </ac:spMkLst>
        </pc:spChg>
        <pc:spChg chg="mod">
          <ac:chgData name="jesshenricks@gmail.com" userId="eaec273a04e5dada" providerId="LiveId" clId="{918F34D3-5221-BB42-A185-9004C7AF1773}" dt="2021-11-18T23:35:42.826" v="1843" actId="1035"/>
          <ac:spMkLst>
            <pc:docMk/>
            <pc:sldMk cId="2383002238" sldId="558"/>
            <ac:spMk id="5" creationId="{15E8533D-65F8-5642-A47F-8AD4CF3BB3F8}"/>
          </ac:spMkLst>
        </pc:spChg>
        <pc:spChg chg="mod">
          <ac:chgData name="jesshenricks@gmail.com" userId="eaec273a04e5dada" providerId="LiveId" clId="{918F34D3-5221-BB42-A185-9004C7AF1773}" dt="2021-11-18T23:35:42.826" v="1843" actId="1035"/>
          <ac:spMkLst>
            <pc:docMk/>
            <pc:sldMk cId="2383002238" sldId="558"/>
            <ac:spMk id="6" creationId="{924D9646-27B6-F348-96B5-2A669350D7ED}"/>
          </ac:spMkLst>
        </pc:spChg>
        <pc:spChg chg="add del">
          <ac:chgData name="jesshenricks@gmail.com" userId="eaec273a04e5dada" providerId="LiveId" clId="{918F34D3-5221-BB42-A185-9004C7AF1773}" dt="2021-11-18T23:32:49.815" v="1783" actId="22"/>
          <ac:spMkLst>
            <pc:docMk/>
            <pc:sldMk cId="2383002238" sldId="558"/>
            <ac:spMk id="9" creationId="{FB863009-C293-E04B-B116-164872506A31}"/>
          </ac:spMkLst>
        </pc:spChg>
        <pc:spChg chg="add del">
          <ac:chgData name="jesshenricks@gmail.com" userId="eaec273a04e5dada" providerId="LiveId" clId="{918F34D3-5221-BB42-A185-9004C7AF1773}" dt="2021-11-18T23:33:02.033" v="1785" actId="22"/>
          <ac:spMkLst>
            <pc:docMk/>
            <pc:sldMk cId="2383002238" sldId="558"/>
            <ac:spMk id="11" creationId="{97575D42-1954-014F-AFB0-CE5F88D0D479}"/>
          </ac:spMkLst>
        </pc:spChg>
        <pc:picChg chg="add mod">
          <ac:chgData name="jesshenricks@gmail.com" userId="eaec273a04e5dada" providerId="LiveId" clId="{918F34D3-5221-BB42-A185-9004C7AF1773}" dt="2021-11-18T23:35:30.528" v="1807" actId="1076"/>
          <ac:picMkLst>
            <pc:docMk/>
            <pc:sldMk cId="2383002238" sldId="558"/>
            <ac:picMk id="3" creationId="{95879A46-A538-6B44-B05E-079692EDD01C}"/>
          </ac:picMkLst>
        </pc:picChg>
        <pc:picChg chg="del">
          <ac:chgData name="jesshenricks@gmail.com" userId="eaec273a04e5dada" providerId="LiveId" clId="{918F34D3-5221-BB42-A185-9004C7AF1773}" dt="2021-11-18T23:27:28.878" v="1683" actId="478"/>
          <ac:picMkLst>
            <pc:docMk/>
            <pc:sldMk cId="2383002238" sldId="558"/>
            <ac:picMk id="7" creationId="{1E507550-0A1E-CF45-815C-26FFE1DFA9E3}"/>
          </ac:picMkLst>
        </pc:picChg>
        <pc:picChg chg="add del">
          <ac:chgData name="jesshenricks@gmail.com" userId="eaec273a04e5dada" providerId="LiveId" clId="{918F34D3-5221-BB42-A185-9004C7AF1773}" dt="2021-11-18T23:34:52.077" v="1802" actId="478"/>
          <ac:picMkLst>
            <pc:docMk/>
            <pc:sldMk cId="2383002238" sldId="558"/>
            <ac:picMk id="12" creationId="{9CE9BE2F-81C0-A844-9A8A-98BF92D66265}"/>
          </ac:picMkLst>
        </pc:picChg>
      </pc:sldChg>
      <pc:sldChg chg="addSp modSp ord addAnim">
        <pc:chgData name="jesshenricks@gmail.com" userId="eaec273a04e5dada" providerId="LiveId" clId="{918F34D3-5221-BB42-A185-9004C7AF1773}" dt="2021-11-18T23:37:03.306" v="1866" actId="1076"/>
        <pc:sldMkLst>
          <pc:docMk/>
          <pc:sldMk cId="1551407700" sldId="560"/>
        </pc:sldMkLst>
        <pc:spChg chg="add mod">
          <ac:chgData name="jesshenricks@gmail.com" userId="eaec273a04e5dada" providerId="LiveId" clId="{918F34D3-5221-BB42-A185-9004C7AF1773}" dt="2021-11-18T23:19:35.187" v="1566" actId="14100"/>
          <ac:spMkLst>
            <pc:docMk/>
            <pc:sldMk cId="1551407700" sldId="560"/>
            <ac:spMk id="12" creationId="{A4C3CF43-21A6-BA4F-B01F-BF885445F8A4}"/>
          </ac:spMkLst>
        </pc:spChg>
        <pc:spChg chg="add mod">
          <ac:chgData name="jesshenricks@gmail.com" userId="eaec273a04e5dada" providerId="LiveId" clId="{918F34D3-5221-BB42-A185-9004C7AF1773}" dt="2021-11-18T23:20:29.443" v="1594" actId="20577"/>
          <ac:spMkLst>
            <pc:docMk/>
            <pc:sldMk cId="1551407700" sldId="560"/>
            <ac:spMk id="14" creationId="{EA8B6246-371F-DB4B-ACA5-B19A041B1533}"/>
          </ac:spMkLst>
        </pc:spChg>
        <pc:spChg chg="add mod">
          <ac:chgData name="jesshenricks@gmail.com" userId="eaec273a04e5dada" providerId="LiveId" clId="{918F34D3-5221-BB42-A185-9004C7AF1773}" dt="2021-11-18T23:20:59.203" v="1607" actId="20577"/>
          <ac:spMkLst>
            <pc:docMk/>
            <pc:sldMk cId="1551407700" sldId="560"/>
            <ac:spMk id="16" creationId="{F50364B7-722F-F04D-8964-3817428F4C8D}"/>
          </ac:spMkLst>
        </pc:spChg>
        <pc:spChg chg="add mod">
          <ac:chgData name="jesshenricks@gmail.com" userId="eaec273a04e5dada" providerId="LiveId" clId="{918F34D3-5221-BB42-A185-9004C7AF1773}" dt="2021-11-18T23:21:05.570" v="1616" actId="20577"/>
          <ac:spMkLst>
            <pc:docMk/>
            <pc:sldMk cId="1551407700" sldId="560"/>
            <ac:spMk id="18" creationId="{22C5353C-56AD-AB44-8310-8ACE71611B0B}"/>
          </ac:spMkLst>
        </pc:spChg>
        <pc:spChg chg="add mod">
          <ac:chgData name="jesshenricks@gmail.com" userId="eaec273a04e5dada" providerId="LiveId" clId="{918F34D3-5221-BB42-A185-9004C7AF1773}" dt="2021-11-18T23:22:27.310" v="1667" actId="20577"/>
          <ac:spMkLst>
            <pc:docMk/>
            <pc:sldMk cId="1551407700" sldId="560"/>
            <ac:spMk id="20" creationId="{EC111A51-A177-BE49-9BD7-C48049D00300}"/>
          </ac:spMkLst>
        </pc:spChg>
        <pc:spChg chg="add mod">
          <ac:chgData name="jesshenricks@gmail.com" userId="eaec273a04e5dada" providerId="LiveId" clId="{918F34D3-5221-BB42-A185-9004C7AF1773}" dt="2021-11-18T23:22:15.120" v="1643" actId="20577"/>
          <ac:spMkLst>
            <pc:docMk/>
            <pc:sldMk cId="1551407700" sldId="560"/>
            <ac:spMk id="22" creationId="{843AAF7A-E176-3942-8C6A-8E8E8864C098}"/>
          </ac:spMkLst>
        </pc:spChg>
        <pc:spChg chg="add mod">
          <ac:chgData name="jesshenricks@gmail.com" userId="eaec273a04e5dada" providerId="LiveId" clId="{918F34D3-5221-BB42-A185-9004C7AF1773}" dt="2021-11-18T23:22:22.220" v="1655" actId="20577"/>
          <ac:spMkLst>
            <pc:docMk/>
            <pc:sldMk cId="1551407700" sldId="560"/>
            <ac:spMk id="24" creationId="{40735AC0-EC9A-EA4C-87BD-A7AB17225FD0}"/>
          </ac:spMkLst>
        </pc:spChg>
        <pc:spChg chg="add mod">
          <ac:chgData name="jesshenricks@gmail.com" userId="eaec273a04e5dada" providerId="LiveId" clId="{918F34D3-5221-BB42-A185-9004C7AF1773}" dt="2021-11-18T23:22:42.071" v="1681" actId="20577"/>
          <ac:spMkLst>
            <pc:docMk/>
            <pc:sldMk cId="1551407700" sldId="560"/>
            <ac:spMk id="26" creationId="{ABFF1CDB-1B0A-104B-926E-7B2A0C2C1331}"/>
          </ac:spMkLst>
        </pc:spChg>
      </pc:sldChg>
      <pc:sldChg chg="ord">
        <pc:chgData name="jesshenricks@gmail.com" userId="eaec273a04e5dada" providerId="LiveId" clId="{918F34D3-5221-BB42-A185-9004C7AF1773}" dt="2021-11-18T23:36:42.777" v="1860" actId="1076"/>
        <pc:sldMkLst>
          <pc:docMk/>
          <pc:sldMk cId="1627949909" sldId="563"/>
        </pc:sldMkLst>
      </pc:sldChg>
      <pc:sldChg chg="ord">
        <pc:chgData name="jesshenricks@gmail.com" userId="eaec273a04e5dada" providerId="LiveId" clId="{918F34D3-5221-BB42-A185-9004C7AF1773}" dt="2021-11-18T23:36:39.242" v="1859" actId="1076"/>
        <pc:sldMkLst>
          <pc:docMk/>
          <pc:sldMk cId="2999169498" sldId="564"/>
        </pc:sldMkLst>
      </pc:sldChg>
      <pc:sldChg chg="ord">
        <pc:chgData name="jesshenricks@gmail.com" userId="eaec273a04e5dada" providerId="LiveId" clId="{918F34D3-5221-BB42-A185-9004C7AF1773}" dt="2021-11-18T23:36:45.747" v="1861" actId="1076"/>
        <pc:sldMkLst>
          <pc:docMk/>
          <pc:sldMk cId="2479843928" sldId="566"/>
        </pc:sldMkLst>
      </pc:sldChg>
      <pc:sldChg chg="ord">
        <pc:chgData name="jesshenricks@gmail.com" userId="eaec273a04e5dada" providerId="LiveId" clId="{918F34D3-5221-BB42-A185-9004C7AF1773}" dt="2021-11-18T23:36:48.223" v="1862" actId="1076"/>
        <pc:sldMkLst>
          <pc:docMk/>
          <pc:sldMk cId="1774007179" sldId="567"/>
        </pc:sldMkLst>
      </pc:sldChg>
      <pc:sldChg chg="ord">
        <pc:chgData name="jesshenricks@gmail.com" userId="eaec273a04e5dada" providerId="LiveId" clId="{918F34D3-5221-BB42-A185-9004C7AF1773}" dt="2021-11-18T23:36:52.092" v="1863" actId="1076"/>
        <pc:sldMkLst>
          <pc:docMk/>
          <pc:sldMk cId="1906293775" sldId="568"/>
        </pc:sldMkLst>
      </pc:sldChg>
      <pc:sldChg chg="ord">
        <pc:chgData name="jesshenricks@gmail.com" userId="eaec273a04e5dada" providerId="LiveId" clId="{918F34D3-5221-BB42-A185-9004C7AF1773}" dt="2021-11-18T23:36:56.408" v="1864" actId="1076"/>
        <pc:sldMkLst>
          <pc:docMk/>
          <pc:sldMk cId="3747802656" sldId="569"/>
        </pc:sldMkLst>
      </pc:sldChg>
      <pc:sldChg chg="ord">
        <pc:chgData name="jesshenricks@gmail.com" userId="eaec273a04e5dada" providerId="LiveId" clId="{918F34D3-5221-BB42-A185-9004C7AF1773}" dt="2021-11-18T23:36:59.189" v="1865" actId="1076"/>
        <pc:sldMkLst>
          <pc:docMk/>
          <pc:sldMk cId="1581668763" sldId="570"/>
        </pc:sldMkLst>
      </pc:sldChg>
      <pc:sldChg chg="modSp">
        <pc:chgData name="jesshenricks@gmail.com" userId="eaec273a04e5dada" providerId="LiveId" clId="{918F34D3-5221-BB42-A185-9004C7AF1773}" dt="2021-11-18T23:50:08.255" v="2049" actId="20577"/>
        <pc:sldMkLst>
          <pc:docMk/>
          <pc:sldMk cId="3783042192" sldId="571"/>
        </pc:sldMkLst>
        <pc:spChg chg="mod">
          <ac:chgData name="jesshenricks@gmail.com" userId="eaec273a04e5dada" providerId="LiveId" clId="{918F34D3-5221-BB42-A185-9004C7AF1773}" dt="2021-11-18T23:50:08.255" v="2049" actId="20577"/>
          <ac:spMkLst>
            <pc:docMk/>
            <pc:sldMk cId="3783042192" sldId="571"/>
            <ac:spMk id="3" creationId="{E01A2125-75EE-C548-A82E-E35DA3298868}"/>
          </ac:spMkLst>
        </pc:spChg>
      </pc:sldChg>
      <pc:sldChg chg="modSp modNotesTx">
        <pc:chgData name="jesshenricks@gmail.com" userId="eaec273a04e5dada" providerId="LiveId" clId="{918F34D3-5221-BB42-A185-9004C7AF1773}" dt="2021-11-17T03:52:16.986" v="1441" actId="20577"/>
        <pc:sldMkLst>
          <pc:docMk/>
          <pc:sldMk cId="2485537494" sldId="574"/>
        </pc:sldMkLst>
        <pc:spChg chg="mod">
          <ac:chgData name="jesshenricks@gmail.com" userId="eaec273a04e5dada" providerId="LiveId" clId="{918F34D3-5221-BB42-A185-9004C7AF1773}" dt="2021-11-17T03:50:16.983" v="1184" actId="20577"/>
          <ac:spMkLst>
            <pc:docMk/>
            <pc:sldMk cId="2485537494" sldId="574"/>
            <ac:spMk id="28" creationId="{913FA389-F2BE-884C-BB76-9F3ECE3C9BBB}"/>
          </ac:spMkLst>
        </pc:spChg>
      </pc:sldChg>
      <pc:sldChg chg="addSp delSp modSp new mod modClrScheme addAnim chgLayout modNotesTx">
        <pc:chgData name="jesshenricks@gmail.com" userId="eaec273a04e5dada" providerId="LiveId" clId="{918F34D3-5221-BB42-A185-9004C7AF1773}" dt="2021-11-19T00:08:47.906" v="2473" actId="22"/>
        <pc:sldMkLst>
          <pc:docMk/>
          <pc:sldMk cId="4225946662" sldId="588"/>
        </pc:sldMkLst>
        <pc:spChg chg="del">
          <ac:chgData name="jesshenricks@gmail.com" userId="eaec273a04e5dada" providerId="LiveId" clId="{918F34D3-5221-BB42-A185-9004C7AF1773}" dt="2021-11-17T03:49:12.624" v="1145" actId="700"/>
          <ac:spMkLst>
            <pc:docMk/>
            <pc:sldMk cId="4225946662" sldId="588"/>
            <ac:spMk id="2" creationId="{1CEE8D27-AC16-6742-85D8-53418EEF3B29}"/>
          </ac:spMkLst>
        </pc:spChg>
        <pc:spChg chg="add mod ord">
          <ac:chgData name="jesshenricks@gmail.com" userId="eaec273a04e5dada" providerId="LiveId" clId="{918F34D3-5221-BB42-A185-9004C7AF1773}" dt="2021-11-19T00:05:22.775" v="2219" actId="1035"/>
          <ac:spMkLst>
            <pc:docMk/>
            <pc:sldMk cId="4225946662" sldId="588"/>
            <ac:spMk id="2" creationId="{2BB89A75-8828-7041-AE1E-9E1ACBED7CA9}"/>
          </ac:spMkLst>
        </pc:spChg>
        <pc:spChg chg="del mod">
          <ac:chgData name="jesshenricks@gmail.com" userId="eaec273a04e5dada" providerId="LiveId" clId="{918F34D3-5221-BB42-A185-9004C7AF1773}" dt="2021-11-17T03:49:12.624" v="1145" actId="700"/>
          <ac:spMkLst>
            <pc:docMk/>
            <pc:sldMk cId="4225946662" sldId="588"/>
            <ac:spMk id="3" creationId="{09B24FEE-9ABA-C34B-8D85-5FD2EC63109F}"/>
          </ac:spMkLst>
        </pc:spChg>
        <pc:spChg chg="add mod ord">
          <ac:chgData name="jesshenricks@gmail.com" userId="eaec273a04e5dada" providerId="LiveId" clId="{918F34D3-5221-BB42-A185-9004C7AF1773}" dt="2021-11-19T00:05:22.775" v="2219" actId="1035"/>
          <ac:spMkLst>
            <pc:docMk/>
            <pc:sldMk cId="4225946662" sldId="588"/>
            <ac:spMk id="3" creationId="{7A39BB98-78EF-DD4D-B901-A245570DA04E}"/>
          </ac:spMkLst>
        </pc:spChg>
        <pc:spChg chg="add mod ord">
          <ac:chgData name="jesshenricks@gmail.com" userId="eaec273a04e5dada" providerId="LiveId" clId="{918F34D3-5221-BB42-A185-9004C7AF1773}" dt="2021-11-19T00:05:22.775" v="2219" actId="1035"/>
          <ac:spMkLst>
            <pc:docMk/>
            <pc:sldMk cId="4225946662" sldId="588"/>
            <ac:spMk id="4" creationId="{E00D3B31-9B8A-DF49-8C77-482F06007DAB}"/>
          </ac:spMkLst>
        </pc:spChg>
        <pc:spChg chg="add mod ord">
          <ac:chgData name="jesshenricks@gmail.com" userId="eaec273a04e5dada" providerId="LiveId" clId="{918F34D3-5221-BB42-A185-9004C7AF1773}" dt="2021-11-19T00:05:22.775" v="2219" actId="1035"/>
          <ac:spMkLst>
            <pc:docMk/>
            <pc:sldMk cId="4225946662" sldId="588"/>
            <ac:spMk id="5" creationId="{82BB2038-73BE-0941-BDA4-8CBD4A17C889}"/>
          </ac:spMkLst>
        </pc:spChg>
        <pc:spChg chg="add mod ord">
          <ac:chgData name="jesshenricks@gmail.com" userId="eaec273a04e5dada" providerId="LiveId" clId="{918F34D3-5221-BB42-A185-9004C7AF1773}" dt="2021-11-17T03:49:52.243" v="1167" actId="20577"/>
          <ac:spMkLst>
            <pc:docMk/>
            <pc:sldMk cId="4225946662" sldId="588"/>
            <ac:spMk id="7" creationId="{15CE6A7F-D365-B44D-BF53-8D0958DD381A}"/>
          </ac:spMkLst>
        </pc:spChg>
        <pc:spChg chg="add del mod">
          <ac:chgData name="jesshenricks@gmail.com" userId="eaec273a04e5dada" providerId="LiveId" clId="{918F34D3-5221-BB42-A185-9004C7AF1773}" dt="2021-11-18T23:57:50.198" v="2087" actId="478"/>
          <ac:spMkLst>
            <pc:docMk/>
            <pc:sldMk cId="4225946662" sldId="588"/>
            <ac:spMk id="12" creationId="{DC17967B-51FE-A240-A4B1-DDAC37238D6A}"/>
          </ac:spMkLst>
        </pc:spChg>
        <pc:spChg chg="add mod ord">
          <ac:chgData name="jesshenricks@gmail.com" userId="eaec273a04e5dada" providerId="LiveId" clId="{918F34D3-5221-BB42-A185-9004C7AF1773}" dt="2021-11-19T00:05:22.775" v="2219" actId="1035"/>
          <ac:spMkLst>
            <pc:docMk/>
            <pc:sldMk cId="4225946662" sldId="588"/>
            <ac:spMk id="16" creationId="{58128664-C11E-3E4B-AF29-9C6B352D3118}"/>
          </ac:spMkLst>
        </pc:spChg>
        <pc:spChg chg="add mod ord">
          <ac:chgData name="jesshenricks@gmail.com" userId="eaec273a04e5dada" providerId="LiveId" clId="{918F34D3-5221-BB42-A185-9004C7AF1773}" dt="2021-11-19T00:05:22.775" v="2219" actId="1035"/>
          <ac:spMkLst>
            <pc:docMk/>
            <pc:sldMk cId="4225946662" sldId="588"/>
            <ac:spMk id="18" creationId="{2BBCE5D3-A897-EB40-8897-07BC11D45019}"/>
          </ac:spMkLst>
        </pc:spChg>
        <pc:spChg chg="add mod ord">
          <ac:chgData name="jesshenricks@gmail.com" userId="eaec273a04e5dada" providerId="LiveId" clId="{918F34D3-5221-BB42-A185-9004C7AF1773}" dt="2021-11-19T00:05:22.775" v="2219" actId="1035"/>
          <ac:spMkLst>
            <pc:docMk/>
            <pc:sldMk cId="4225946662" sldId="588"/>
            <ac:spMk id="20" creationId="{0558DE3C-C463-CB44-ABF6-1223893B7D7A}"/>
          </ac:spMkLst>
        </pc:spChg>
        <pc:spChg chg="add mod">
          <ac:chgData name="jesshenricks@gmail.com" userId="eaec273a04e5dada" providerId="LiveId" clId="{918F34D3-5221-BB42-A185-9004C7AF1773}" dt="2021-11-19T00:05:22.775" v="2219" actId="1035"/>
          <ac:spMkLst>
            <pc:docMk/>
            <pc:sldMk cId="4225946662" sldId="588"/>
            <ac:spMk id="22" creationId="{6F407D0A-E2ED-5643-BA72-9B3390A888B3}"/>
          </ac:spMkLst>
        </pc:spChg>
        <pc:picChg chg="add mod">
          <ac:chgData name="jesshenricks@gmail.com" userId="eaec273a04e5dada" providerId="LiveId" clId="{918F34D3-5221-BB42-A185-9004C7AF1773}" dt="2021-11-17T03:49:04.931" v="1144" actId="1076"/>
          <ac:picMkLst>
            <pc:docMk/>
            <pc:sldMk cId="4225946662" sldId="588"/>
            <ac:picMk id="6" creationId="{4B4F6647-2EB2-0E45-A538-68536CB8E653}"/>
          </ac:picMkLst>
        </pc:picChg>
        <pc:picChg chg="add">
          <ac:chgData name="jesshenricks@gmail.com" userId="eaec273a04e5dada" providerId="LiveId" clId="{918F34D3-5221-BB42-A185-9004C7AF1773}" dt="2021-11-17T03:52:49.437" v="1442" actId="22"/>
          <ac:picMkLst>
            <pc:docMk/>
            <pc:sldMk cId="4225946662" sldId="588"/>
            <ac:picMk id="9" creationId="{898954B0-6857-2047-BA6F-308601DB17E4}"/>
          </ac:picMkLst>
        </pc:picChg>
        <pc:picChg chg="add">
          <ac:chgData name="jesshenricks@gmail.com" userId="eaec273a04e5dada" providerId="LiveId" clId="{918F34D3-5221-BB42-A185-9004C7AF1773}" dt="2021-11-17T03:52:49.437" v="1442" actId="22"/>
          <ac:picMkLst>
            <pc:docMk/>
            <pc:sldMk cId="4225946662" sldId="588"/>
            <ac:picMk id="11" creationId="{A742F20E-A6AF-174E-A41D-BD03DD7FFEB6}"/>
          </ac:picMkLst>
        </pc:picChg>
      </pc:sldChg>
      <pc:sldChg chg="addSp delSp modSp new ord modNotesTx">
        <pc:chgData name="jesshenricks@gmail.com" userId="eaec273a04e5dada" providerId="LiveId" clId="{918F34D3-5221-BB42-A185-9004C7AF1773}" dt="2021-11-19T00:23:01.976" v="2499" actId="22"/>
        <pc:sldMkLst>
          <pc:docMk/>
          <pc:sldMk cId="1327993983" sldId="589"/>
        </pc:sldMkLst>
        <pc:spChg chg="mod">
          <ac:chgData name="jesshenricks@gmail.com" userId="eaec273a04e5dada" providerId="LiveId" clId="{918F34D3-5221-BB42-A185-9004C7AF1773}" dt="2021-11-18T23:13:10.947" v="1507" actId="20577"/>
          <ac:spMkLst>
            <pc:docMk/>
            <pc:sldMk cId="1327993983" sldId="589"/>
            <ac:spMk id="2" creationId="{EB4DE02E-8AF7-1C4D-8370-BDAA3CB1138A}"/>
          </ac:spMkLst>
        </pc:spChg>
        <pc:spChg chg="add del">
          <ac:chgData name="jesshenricks@gmail.com" userId="eaec273a04e5dada" providerId="LiveId" clId="{918F34D3-5221-BB42-A185-9004C7AF1773}" dt="2021-11-18T23:13:02.970" v="1482" actId="571"/>
          <ac:spMkLst>
            <pc:docMk/>
            <pc:sldMk cId="1327993983" sldId="589"/>
            <ac:spMk id="4" creationId="{0A987F39-E0CE-9D40-966D-D61E7D8DB27F}"/>
          </ac:spMkLst>
        </pc:spChg>
        <pc:picChg chg="add">
          <ac:chgData name="jesshenricks@gmail.com" userId="eaec273a04e5dada" providerId="LiveId" clId="{918F34D3-5221-BB42-A185-9004C7AF1773}" dt="2021-11-19T00:23:01.976" v="2499" actId="22"/>
          <ac:picMkLst>
            <pc:docMk/>
            <pc:sldMk cId="1327993983" sldId="589"/>
            <ac:picMk id="3" creationId="{04429DB8-2040-6D44-B11F-8A46B3833465}"/>
          </ac:picMkLst>
        </pc:picChg>
        <pc:picChg chg="add mod">
          <ac:chgData name="jesshenricks@gmail.com" userId="eaec273a04e5dada" providerId="LiveId" clId="{918F34D3-5221-BB42-A185-9004C7AF1773}" dt="2021-11-18T23:13:55.323" v="1511" actId="14100"/>
          <ac:picMkLst>
            <pc:docMk/>
            <pc:sldMk cId="1327993983" sldId="589"/>
            <ac:picMk id="7" creationId="{08A847B1-7A99-1444-BFED-4869148539FB}"/>
          </ac:picMkLst>
        </pc:picChg>
        <pc:picChg chg="add mod">
          <ac:chgData name="jesshenricks@gmail.com" userId="eaec273a04e5dada" providerId="LiveId" clId="{918F34D3-5221-BB42-A185-9004C7AF1773}" dt="2021-11-18T23:47:51.403" v="2043" actId="14100"/>
          <ac:picMkLst>
            <pc:docMk/>
            <pc:sldMk cId="1327993983" sldId="589"/>
            <ac:picMk id="9" creationId="{BA8F0D1F-F2DE-024C-9FF6-425E811EBC98}"/>
          </ac:picMkLst>
        </pc:picChg>
        <pc:picChg chg="add mod">
          <ac:chgData name="jesshenricks@gmail.com" userId="eaec273a04e5dada" providerId="LiveId" clId="{918F34D3-5221-BB42-A185-9004C7AF1773}" dt="2021-11-18T23:45:47.057" v="1947" actId="1076"/>
          <ac:picMkLst>
            <pc:docMk/>
            <pc:sldMk cId="1327993983" sldId="589"/>
            <ac:picMk id="11" creationId="{6E55FBFA-AB78-B147-9B1D-651AA3565A43}"/>
          </ac:picMkLst>
        </pc:picChg>
        <pc:picChg chg="add mod">
          <ac:chgData name="jesshenricks@gmail.com" userId="eaec273a04e5dada" providerId="LiveId" clId="{918F34D3-5221-BB42-A185-9004C7AF1773}" dt="2021-11-18T23:46:56.486" v="1966" actId="1076"/>
          <ac:picMkLst>
            <pc:docMk/>
            <pc:sldMk cId="1327993983" sldId="589"/>
            <ac:picMk id="13" creationId="{6E7D7D82-207F-F043-8AF8-FCC801DB050F}"/>
          </ac:picMkLst>
        </pc:picChg>
        <pc:picChg chg="add mod">
          <ac:chgData name="jesshenricks@gmail.com" userId="eaec273a04e5dada" providerId="LiveId" clId="{918F34D3-5221-BB42-A185-9004C7AF1773}" dt="2021-11-18T23:45:44.804" v="1946" actId="1076"/>
          <ac:picMkLst>
            <pc:docMk/>
            <pc:sldMk cId="1327993983" sldId="589"/>
            <ac:picMk id="15" creationId="{7FEAFEE5-AD30-BF40-B1CD-0D0A26F3ECE8}"/>
          </ac:picMkLst>
        </pc:picChg>
        <pc:picChg chg="add mod">
          <ac:chgData name="jesshenricks@gmail.com" userId="eaec273a04e5dada" providerId="LiveId" clId="{918F34D3-5221-BB42-A185-9004C7AF1773}" dt="2021-11-18T23:44:42.779" v="1932" actId="1076"/>
          <ac:picMkLst>
            <pc:docMk/>
            <pc:sldMk cId="1327993983" sldId="589"/>
            <ac:picMk id="17" creationId="{5CCFE996-95A4-E34B-8769-C62BFF046A81}"/>
          </ac:picMkLst>
        </pc:picChg>
        <pc:picChg chg="add mod">
          <ac:chgData name="jesshenricks@gmail.com" userId="eaec273a04e5dada" providerId="LiveId" clId="{918F34D3-5221-BB42-A185-9004C7AF1773}" dt="2021-11-18T23:45:49.559" v="1948" actId="1076"/>
          <ac:picMkLst>
            <pc:docMk/>
            <pc:sldMk cId="1327993983" sldId="589"/>
            <ac:picMk id="19" creationId="{DCB7C2FF-106E-7C4C-B082-8543A0816416}"/>
          </ac:picMkLst>
        </pc:picChg>
        <pc:picChg chg="add mod">
          <ac:chgData name="jesshenricks@gmail.com" userId="eaec273a04e5dada" providerId="LiveId" clId="{918F34D3-5221-BB42-A185-9004C7AF1773}" dt="2021-11-18T23:44:48.284" v="1934" actId="1076"/>
          <ac:picMkLst>
            <pc:docMk/>
            <pc:sldMk cId="1327993983" sldId="589"/>
            <ac:picMk id="21" creationId="{C9503AA0-C8D1-EE41-B6F1-7330408368EF}"/>
          </ac:picMkLst>
        </pc:picChg>
        <pc:picChg chg="add mod">
          <ac:chgData name="jesshenricks@gmail.com" userId="eaec273a04e5dada" providerId="LiveId" clId="{918F34D3-5221-BB42-A185-9004C7AF1773}" dt="2021-11-18T23:44:55.750" v="1935" actId="1076"/>
          <ac:picMkLst>
            <pc:docMk/>
            <pc:sldMk cId="1327993983" sldId="589"/>
            <ac:picMk id="23" creationId="{D2E6568E-E31E-DD4C-BC5B-16BA30EE606B}"/>
          </ac:picMkLst>
        </pc:picChg>
        <pc:inkChg chg="add del">
          <ac:chgData name="jesshenricks@gmail.com" userId="eaec273a04e5dada" providerId="LiveId" clId="{918F34D3-5221-BB42-A185-9004C7AF1773}" dt="2021-11-18T23:43:50.440" v="1920"/>
          <ac:inkMkLst>
            <pc:docMk/>
            <pc:sldMk cId="1327993983" sldId="589"/>
            <ac:inkMk id="24" creationId="{60D882E7-BFB6-5C48-90B4-A54B31CA6C53}"/>
          </ac:inkMkLst>
        </pc:inkChg>
      </pc:sldChg>
    </pc:docChg>
  </pc:docChgLst>
  <pc:docChgLst>
    <pc:chgData name="jesshenricks@gmail.com" userId="eaec273a04e5dada" providerId="LiveId" clId="{B4BE6382-E6C3-7247-8A3A-91666B7D36FC}"/>
    <pc:docChg chg="undo redo custSel addSld delSld modSld sldOrd addSection delSection modSection">
      <pc:chgData name="jesshenricks@gmail.com" userId="eaec273a04e5dada" providerId="LiveId" clId="{B4BE6382-E6C3-7247-8A3A-91666B7D36FC}" dt="2021-12-01T20:36:57.690" v="7512" actId="1076"/>
      <pc:docMkLst>
        <pc:docMk/>
      </pc:docMkLst>
      <pc:sldChg chg="addSp delSp modSp add mod setBg modClrScheme delDesignElem chgLayout">
        <pc:chgData name="jesshenricks@gmail.com" userId="eaec273a04e5dada" providerId="LiveId" clId="{B4BE6382-E6C3-7247-8A3A-91666B7D36FC}" dt="2021-11-30T23:26:11.648" v="2844" actId="700"/>
        <pc:sldMkLst>
          <pc:docMk/>
          <pc:sldMk cId="3217489757" sldId="257"/>
        </pc:sldMkLst>
        <pc:spChg chg="add mod ord">
          <ac:chgData name="jesshenricks@gmail.com" userId="eaec273a04e5dada" providerId="LiveId" clId="{B4BE6382-E6C3-7247-8A3A-91666B7D36FC}" dt="2021-11-30T23:26:11.648" v="2844" actId="700"/>
          <ac:spMkLst>
            <pc:docMk/>
            <pc:sldMk cId="3217489757" sldId="257"/>
            <ac:spMk id="2" creationId="{C7BF9EC4-BA6B-5744-9B58-7B0CF25EEBAD}"/>
          </ac:spMkLst>
        </pc:spChg>
        <pc:spChg chg="del">
          <ac:chgData name="jesshenricks@gmail.com" userId="eaec273a04e5dada" providerId="LiveId" clId="{B4BE6382-E6C3-7247-8A3A-91666B7D36FC}" dt="2021-11-30T23:20:54.768" v="2769"/>
          <ac:spMkLst>
            <pc:docMk/>
            <pc:sldMk cId="3217489757" sldId="257"/>
            <ac:spMk id="11" creationId="{42A4FC2C-047E-45A5-965D-8E1E3BF09BC6}"/>
          </ac:spMkLst>
        </pc:spChg>
        <pc:picChg chg="add del mod">
          <ac:chgData name="jesshenricks@gmail.com" userId="eaec273a04e5dada" providerId="LiveId" clId="{B4BE6382-E6C3-7247-8A3A-91666B7D36FC}" dt="2021-11-30T23:21:23.802" v="2775"/>
          <ac:picMkLst>
            <pc:docMk/>
            <pc:sldMk cId="3217489757" sldId="257"/>
            <ac:picMk id="4" creationId="{ED1B8C02-920B-D84D-A609-D0C3C92CB649}"/>
          </ac:picMkLst>
        </pc:picChg>
      </pc:sldChg>
      <pc:sldChg chg="addSp delSp modSp mod">
        <pc:chgData name="jesshenricks@gmail.com" userId="eaec273a04e5dada" providerId="LiveId" clId="{B4BE6382-E6C3-7247-8A3A-91666B7D36FC}" dt="2021-12-01T19:41:18.239" v="6957" actId="1076"/>
        <pc:sldMkLst>
          <pc:docMk/>
          <pc:sldMk cId="0" sldId="260"/>
        </pc:sldMkLst>
        <pc:picChg chg="add mod">
          <ac:chgData name="jesshenricks@gmail.com" userId="eaec273a04e5dada" providerId="LiveId" clId="{B4BE6382-E6C3-7247-8A3A-91666B7D36FC}" dt="2021-12-01T19:41:18.239" v="6957" actId="1076"/>
          <ac:picMkLst>
            <pc:docMk/>
            <pc:sldMk cId="0" sldId="260"/>
            <ac:picMk id="3" creationId="{47AEAC87-9A01-5E4C-A1D4-0784912416DD}"/>
          </ac:picMkLst>
        </pc:picChg>
        <pc:picChg chg="add del mod">
          <ac:chgData name="jesshenricks@gmail.com" userId="eaec273a04e5dada" providerId="LiveId" clId="{B4BE6382-E6C3-7247-8A3A-91666B7D36FC}" dt="2021-11-16T00:49:02.051" v="687" actId="478"/>
          <ac:picMkLst>
            <pc:docMk/>
            <pc:sldMk cId="0" sldId="260"/>
            <ac:picMk id="7" creationId="{93A27B8E-4216-2F4A-B6BF-2FAD2C52C311}"/>
          </ac:picMkLst>
        </pc:picChg>
        <pc:picChg chg="add del mod">
          <ac:chgData name="jesshenricks@gmail.com" userId="eaec273a04e5dada" providerId="LiveId" clId="{B4BE6382-E6C3-7247-8A3A-91666B7D36FC}" dt="2021-11-16T00:49:01.376" v="686" actId="478"/>
          <ac:picMkLst>
            <pc:docMk/>
            <pc:sldMk cId="0" sldId="260"/>
            <ac:picMk id="8" creationId="{EC8079FB-7AB0-AE4A-8F32-DCFBF9E4D42C}"/>
          </ac:picMkLst>
        </pc:picChg>
        <pc:picChg chg="del mod">
          <ac:chgData name="jesshenricks@gmail.com" userId="eaec273a04e5dada" providerId="LiveId" clId="{B4BE6382-E6C3-7247-8A3A-91666B7D36FC}" dt="2021-12-01T19:40:56.430" v="6951" actId="478"/>
          <ac:picMkLst>
            <pc:docMk/>
            <pc:sldMk cId="0" sldId="260"/>
            <ac:picMk id="268" creationId="{00000000-0000-0000-0000-000000000000}"/>
          </ac:picMkLst>
        </pc:picChg>
        <pc:picChg chg="del mod">
          <ac:chgData name="jesshenricks@gmail.com" userId="eaec273a04e5dada" providerId="LiveId" clId="{B4BE6382-E6C3-7247-8A3A-91666B7D36FC}" dt="2021-12-01T19:41:04.063" v="6954" actId="478"/>
          <ac:picMkLst>
            <pc:docMk/>
            <pc:sldMk cId="0" sldId="260"/>
            <ac:picMk id="271" creationId="{00000000-0000-0000-0000-000000000000}"/>
          </ac:picMkLst>
        </pc:picChg>
      </pc:sldChg>
      <pc:sldChg chg="addSp delSp modSp add del mod setBg modClrScheme delDesignElem chgLayout">
        <pc:chgData name="jesshenricks@gmail.com" userId="eaec273a04e5dada" providerId="LiveId" clId="{B4BE6382-E6C3-7247-8A3A-91666B7D36FC}" dt="2021-11-30T23:23:41.680" v="2803" actId="2696"/>
        <pc:sldMkLst>
          <pc:docMk/>
          <pc:sldMk cId="2424210455" sldId="264"/>
        </pc:sldMkLst>
        <pc:spChg chg="add del mod ord">
          <ac:chgData name="jesshenricks@gmail.com" userId="eaec273a04e5dada" providerId="LiveId" clId="{B4BE6382-E6C3-7247-8A3A-91666B7D36FC}" dt="2021-11-30T23:23:07.233" v="2785" actId="700"/>
          <ac:spMkLst>
            <pc:docMk/>
            <pc:sldMk cId="2424210455" sldId="264"/>
            <ac:spMk id="2" creationId="{95A60438-A0D8-7648-ACF5-EAB59B946DED}"/>
          </ac:spMkLst>
        </pc:spChg>
        <pc:spChg chg="add del">
          <ac:chgData name="jesshenricks@gmail.com" userId="eaec273a04e5dada" providerId="LiveId" clId="{B4BE6382-E6C3-7247-8A3A-91666B7D36FC}" dt="2021-11-30T23:22:48.516" v="2782" actId="26606"/>
          <ac:spMkLst>
            <pc:docMk/>
            <pc:sldMk cId="2424210455" sldId="264"/>
            <ac:spMk id="15" creationId="{AA3CC463-F933-4AC4-86E1-5AC14B0C3163}"/>
          </ac:spMkLst>
        </pc:spChg>
        <pc:spChg chg="add del">
          <ac:chgData name="jesshenricks@gmail.com" userId="eaec273a04e5dada" providerId="LiveId" clId="{B4BE6382-E6C3-7247-8A3A-91666B7D36FC}" dt="2021-11-30T23:22:48.516" v="2782" actId="26606"/>
          <ac:spMkLst>
            <pc:docMk/>
            <pc:sldMk cId="2424210455" sldId="264"/>
            <ac:spMk id="17" creationId="{6025D2DB-A12A-44DB-B00E-F4D622329EDD}"/>
          </ac:spMkLst>
        </pc:spChg>
        <pc:spChg chg="add del">
          <ac:chgData name="jesshenricks@gmail.com" userId="eaec273a04e5dada" providerId="LiveId" clId="{B4BE6382-E6C3-7247-8A3A-91666B7D36FC}" dt="2021-11-30T23:22:48.516" v="2782" actId="26606"/>
          <ac:spMkLst>
            <pc:docMk/>
            <pc:sldMk cId="2424210455" sldId="264"/>
            <ac:spMk id="19" creationId="{CE7E7877-F64E-4EEA-B778-138031EFF874}"/>
          </ac:spMkLst>
        </pc:spChg>
        <pc:spChg chg="add del">
          <ac:chgData name="jesshenricks@gmail.com" userId="eaec273a04e5dada" providerId="LiveId" clId="{B4BE6382-E6C3-7247-8A3A-91666B7D36FC}" dt="2021-11-30T23:22:48.516" v="2782" actId="26606"/>
          <ac:spMkLst>
            <pc:docMk/>
            <pc:sldMk cId="2424210455" sldId="264"/>
            <ac:spMk id="21" creationId="{7DD6C4F3-70FD-4F13-919C-702EE4886499}"/>
          </ac:spMkLst>
        </pc:spChg>
        <pc:picChg chg="add del mod">
          <ac:chgData name="jesshenricks@gmail.com" userId="eaec273a04e5dada" providerId="LiveId" clId="{B4BE6382-E6C3-7247-8A3A-91666B7D36FC}" dt="2021-11-30T23:23:10.549" v="2786" actId="21"/>
          <ac:picMkLst>
            <pc:docMk/>
            <pc:sldMk cId="2424210455" sldId="264"/>
            <ac:picMk id="4" creationId="{B73FD0C5-49A4-A949-88B2-F1241A08AC9F}"/>
          </ac:picMkLst>
        </pc:picChg>
        <pc:picChg chg="del mod ord">
          <ac:chgData name="jesshenricks@gmail.com" userId="eaec273a04e5dada" providerId="LiveId" clId="{B4BE6382-E6C3-7247-8A3A-91666B7D36FC}" dt="2021-11-30T23:23:10.549" v="2786" actId="21"/>
          <ac:picMkLst>
            <pc:docMk/>
            <pc:sldMk cId="2424210455" sldId="264"/>
            <ac:picMk id="7" creationId="{5ECC542A-44F2-FE41-9659-66F9BA3DBBBC}"/>
          </ac:picMkLst>
        </pc:picChg>
        <pc:picChg chg="del mod ord">
          <ac:chgData name="jesshenricks@gmail.com" userId="eaec273a04e5dada" providerId="LiveId" clId="{B4BE6382-E6C3-7247-8A3A-91666B7D36FC}" dt="2021-11-30T23:23:10.549" v="2786" actId="21"/>
          <ac:picMkLst>
            <pc:docMk/>
            <pc:sldMk cId="2424210455" sldId="264"/>
            <ac:picMk id="10" creationId="{5AA472BC-4384-9842-A8C4-CD22B9C654E6}"/>
          </ac:picMkLst>
        </pc:picChg>
        <pc:cxnChg chg="add del">
          <ac:chgData name="jesshenricks@gmail.com" userId="eaec273a04e5dada" providerId="LiveId" clId="{B4BE6382-E6C3-7247-8A3A-91666B7D36FC}" dt="2021-11-30T23:23:07.233" v="2785" actId="700"/>
          <ac:cxnSpMkLst>
            <pc:docMk/>
            <pc:sldMk cId="2424210455" sldId="264"/>
            <ac:cxnSpMk id="12" creationId="{DCD67800-37AC-4E14-89B0-F79DCB3FB86D}"/>
          </ac:cxnSpMkLst>
        </pc:cxnChg>
        <pc:cxnChg chg="add del">
          <ac:chgData name="jesshenricks@gmail.com" userId="eaec273a04e5dada" providerId="LiveId" clId="{B4BE6382-E6C3-7247-8A3A-91666B7D36FC}" dt="2021-11-30T23:23:07.233" v="2785" actId="700"/>
          <ac:cxnSpMkLst>
            <pc:docMk/>
            <pc:sldMk cId="2424210455" sldId="264"/>
            <ac:cxnSpMk id="13" creationId="{20F1788F-A5AE-4188-8274-F7F2E3833ECD}"/>
          </ac:cxnSpMkLst>
        </pc:cxnChg>
      </pc:sldChg>
      <pc:sldChg chg="addSp modSp add mod">
        <pc:chgData name="jesshenricks@gmail.com" userId="eaec273a04e5dada" providerId="LiveId" clId="{B4BE6382-E6C3-7247-8A3A-91666B7D36FC}" dt="2021-11-30T23:16:38.321" v="2750" actId="1076"/>
        <pc:sldMkLst>
          <pc:docMk/>
          <pc:sldMk cId="1603477552" sldId="268"/>
        </pc:sldMkLst>
        <pc:spChg chg="mod">
          <ac:chgData name="jesshenricks@gmail.com" userId="eaec273a04e5dada" providerId="LiveId" clId="{B4BE6382-E6C3-7247-8A3A-91666B7D36FC}" dt="2021-11-30T23:16:38.321" v="2750" actId="1076"/>
          <ac:spMkLst>
            <pc:docMk/>
            <pc:sldMk cId="1603477552" sldId="268"/>
            <ac:spMk id="167" creationId="{00000000-0000-0000-0000-000000000000}"/>
          </ac:spMkLst>
        </pc:spChg>
        <pc:spChg chg="mod">
          <ac:chgData name="jesshenricks@gmail.com" userId="eaec273a04e5dada" providerId="LiveId" clId="{B4BE6382-E6C3-7247-8A3A-91666B7D36FC}" dt="2021-11-30T23:16:38.321" v="2750" actId="1076"/>
          <ac:spMkLst>
            <pc:docMk/>
            <pc:sldMk cId="1603477552" sldId="268"/>
            <ac:spMk id="168" creationId="{00000000-0000-0000-0000-000000000000}"/>
          </ac:spMkLst>
        </pc:spChg>
        <pc:picChg chg="add mod">
          <ac:chgData name="jesshenricks@gmail.com" userId="eaec273a04e5dada" providerId="LiveId" clId="{B4BE6382-E6C3-7247-8A3A-91666B7D36FC}" dt="2021-11-30T23:16:30.997" v="2749" actId="1076"/>
          <ac:picMkLst>
            <pc:docMk/>
            <pc:sldMk cId="1603477552" sldId="268"/>
            <ac:picMk id="6" creationId="{0008450E-1A8F-A943-B9D2-B09BB864C014}"/>
          </ac:picMkLst>
        </pc:picChg>
        <pc:picChg chg="add mod">
          <ac:chgData name="jesshenricks@gmail.com" userId="eaec273a04e5dada" providerId="LiveId" clId="{B4BE6382-E6C3-7247-8A3A-91666B7D36FC}" dt="2021-11-30T23:16:30.997" v="2749" actId="1076"/>
          <ac:picMkLst>
            <pc:docMk/>
            <pc:sldMk cId="1603477552" sldId="268"/>
            <ac:picMk id="7" creationId="{27D29E47-0DF4-B944-A511-40411FC2C79C}"/>
          </ac:picMkLst>
        </pc:picChg>
        <pc:picChg chg="add mod">
          <ac:chgData name="jesshenricks@gmail.com" userId="eaec273a04e5dada" providerId="LiveId" clId="{B4BE6382-E6C3-7247-8A3A-91666B7D36FC}" dt="2021-11-30T23:16:30.997" v="2749" actId="1076"/>
          <ac:picMkLst>
            <pc:docMk/>
            <pc:sldMk cId="1603477552" sldId="268"/>
            <ac:picMk id="8" creationId="{C9BD514C-282B-134F-AC96-0AEA3F914118}"/>
          </ac:picMkLst>
        </pc:picChg>
      </pc:sldChg>
      <pc:sldChg chg="addSp modSp add mod modClrScheme chgLayout">
        <pc:chgData name="jesshenricks@gmail.com" userId="eaec273a04e5dada" providerId="LiveId" clId="{B4BE6382-E6C3-7247-8A3A-91666B7D36FC}" dt="2021-11-30T23:26:47.575" v="2919" actId="20577"/>
        <pc:sldMkLst>
          <pc:docMk/>
          <pc:sldMk cId="3804993236" sldId="269"/>
        </pc:sldMkLst>
        <pc:spChg chg="add mod ord">
          <ac:chgData name="jesshenricks@gmail.com" userId="eaec273a04e5dada" providerId="LiveId" clId="{B4BE6382-E6C3-7247-8A3A-91666B7D36FC}" dt="2021-11-30T23:26:47.575" v="2919" actId="20577"/>
          <ac:spMkLst>
            <pc:docMk/>
            <pc:sldMk cId="3804993236" sldId="269"/>
            <ac:spMk id="2" creationId="{F81AE08E-8C0A-244A-8D17-369CB604068A}"/>
          </ac:spMkLst>
        </pc:spChg>
      </pc:sldChg>
      <pc:sldChg chg="addSp modSp add del mod setBg modClrScheme chgLayout">
        <pc:chgData name="jesshenricks@gmail.com" userId="eaec273a04e5dada" providerId="LiveId" clId="{B4BE6382-E6C3-7247-8A3A-91666B7D36FC}" dt="2021-11-30T23:08:59.561" v="2638" actId="2696"/>
        <pc:sldMkLst>
          <pc:docMk/>
          <pc:sldMk cId="2014786283" sldId="275"/>
        </pc:sldMkLst>
        <pc:spChg chg="add mod ord">
          <ac:chgData name="jesshenricks@gmail.com" userId="eaec273a04e5dada" providerId="LiveId" clId="{B4BE6382-E6C3-7247-8A3A-91666B7D36FC}" dt="2021-11-19T01:48:58.568" v="1466" actId="20577"/>
          <ac:spMkLst>
            <pc:docMk/>
            <pc:sldMk cId="2014786283" sldId="275"/>
            <ac:spMk id="2" creationId="{C8C241F4-3FCB-5340-B097-CE08E9877960}"/>
          </ac:spMkLst>
        </pc:spChg>
      </pc:sldChg>
      <pc:sldChg chg="addSp modSp add">
        <pc:chgData name="jesshenricks@gmail.com" userId="eaec273a04e5dada" providerId="LiveId" clId="{B4BE6382-E6C3-7247-8A3A-91666B7D36FC}" dt="2021-11-30T23:16:43.210" v="2751"/>
        <pc:sldMkLst>
          <pc:docMk/>
          <pc:sldMk cId="3748699532" sldId="275"/>
        </pc:sldMkLst>
        <pc:picChg chg="add mod">
          <ac:chgData name="jesshenricks@gmail.com" userId="eaec273a04e5dada" providerId="LiveId" clId="{B4BE6382-E6C3-7247-8A3A-91666B7D36FC}" dt="2021-11-30T23:16:43.210" v="2751"/>
          <ac:picMkLst>
            <pc:docMk/>
            <pc:sldMk cId="3748699532" sldId="275"/>
            <ac:picMk id="5" creationId="{40B8A757-C006-AE40-A293-F7A0D000EC40}"/>
          </ac:picMkLst>
        </pc:picChg>
        <pc:picChg chg="add mod">
          <ac:chgData name="jesshenricks@gmail.com" userId="eaec273a04e5dada" providerId="LiveId" clId="{B4BE6382-E6C3-7247-8A3A-91666B7D36FC}" dt="2021-11-30T23:16:43.210" v="2751"/>
          <ac:picMkLst>
            <pc:docMk/>
            <pc:sldMk cId="3748699532" sldId="275"/>
            <ac:picMk id="6" creationId="{699FD7D3-DCF1-9C47-9FCA-34D0AE182759}"/>
          </ac:picMkLst>
        </pc:picChg>
        <pc:picChg chg="add mod">
          <ac:chgData name="jesshenricks@gmail.com" userId="eaec273a04e5dada" providerId="LiveId" clId="{B4BE6382-E6C3-7247-8A3A-91666B7D36FC}" dt="2021-11-30T23:16:43.210" v="2751"/>
          <ac:picMkLst>
            <pc:docMk/>
            <pc:sldMk cId="3748699532" sldId="275"/>
            <ac:picMk id="7" creationId="{82C32DAA-4F54-2241-A8F6-0A6B7F32FB3C}"/>
          </ac:picMkLst>
        </pc:picChg>
      </pc:sldChg>
      <pc:sldChg chg="ord">
        <pc:chgData name="jesshenricks@gmail.com" userId="eaec273a04e5dada" providerId="LiveId" clId="{B4BE6382-E6C3-7247-8A3A-91666B7D36FC}" dt="2021-12-01T01:38:56.109" v="5688" actId="20578"/>
        <pc:sldMkLst>
          <pc:docMk/>
          <pc:sldMk cId="3506929756" sldId="277"/>
        </pc:sldMkLst>
      </pc:sldChg>
      <pc:sldChg chg="ord">
        <pc:chgData name="jesshenricks@gmail.com" userId="eaec273a04e5dada" providerId="LiveId" clId="{B4BE6382-E6C3-7247-8A3A-91666B7D36FC}" dt="2021-12-01T01:13:59.220" v="5095" actId="20578"/>
        <pc:sldMkLst>
          <pc:docMk/>
          <pc:sldMk cId="0" sldId="278"/>
        </pc:sldMkLst>
      </pc:sldChg>
      <pc:sldChg chg="addSp delSp modSp add mod ord setBg modClrScheme delDesignElem chgLayout modNotesTx">
        <pc:chgData name="jesshenricks@gmail.com" userId="eaec273a04e5dada" providerId="LiveId" clId="{B4BE6382-E6C3-7247-8A3A-91666B7D36FC}" dt="2021-11-30T23:33:46.114" v="3198"/>
        <pc:sldMkLst>
          <pc:docMk/>
          <pc:sldMk cId="2265456420" sldId="290"/>
        </pc:sldMkLst>
        <pc:spChg chg="add mod ord">
          <ac:chgData name="jesshenricks@gmail.com" userId="eaec273a04e5dada" providerId="LiveId" clId="{B4BE6382-E6C3-7247-8A3A-91666B7D36FC}" dt="2021-11-30T23:27:00.582" v="2963" actId="20577"/>
          <ac:spMkLst>
            <pc:docMk/>
            <pc:sldMk cId="2265456420" sldId="290"/>
            <ac:spMk id="2" creationId="{410BC9BB-A040-8E4A-880F-E751E3F28DD0}"/>
          </ac:spMkLst>
        </pc:spChg>
        <pc:picChg chg="mod">
          <ac:chgData name="jesshenricks@gmail.com" userId="eaec273a04e5dada" providerId="LiveId" clId="{B4BE6382-E6C3-7247-8A3A-91666B7D36FC}" dt="2021-11-30T23:33:38.049" v="3197"/>
          <ac:picMkLst>
            <pc:docMk/>
            <pc:sldMk cId="2265456420" sldId="290"/>
            <ac:picMk id="4" creationId="{59BC58F1-3BFA-AB4D-A75E-794E2C8ADA53}"/>
          </ac:picMkLst>
        </pc:picChg>
        <pc:picChg chg="add mod">
          <ac:chgData name="jesshenricks@gmail.com" userId="eaec273a04e5dada" providerId="LiveId" clId="{B4BE6382-E6C3-7247-8A3A-91666B7D36FC}" dt="2021-11-30T23:18:22.806" v="2757" actId="1076"/>
          <ac:picMkLst>
            <pc:docMk/>
            <pc:sldMk cId="2265456420" sldId="290"/>
            <ac:picMk id="5" creationId="{A4293A77-964B-3044-A44F-52F28D9D37D4}"/>
          </ac:picMkLst>
        </pc:picChg>
        <pc:picChg chg="mod">
          <ac:chgData name="jesshenricks@gmail.com" userId="eaec273a04e5dada" providerId="LiveId" clId="{B4BE6382-E6C3-7247-8A3A-91666B7D36FC}" dt="2021-11-30T23:33:46.114" v="3198"/>
          <ac:picMkLst>
            <pc:docMk/>
            <pc:sldMk cId="2265456420" sldId="290"/>
            <ac:picMk id="7" creationId="{B9E668EE-ED85-864A-A426-1E10DF9D4F14}"/>
          </ac:picMkLst>
        </pc:picChg>
        <pc:cxnChg chg="del">
          <ac:chgData name="jesshenricks@gmail.com" userId="eaec273a04e5dada" providerId="LiveId" clId="{B4BE6382-E6C3-7247-8A3A-91666B7D36FC}" dt="2021-11-16T02:24:50.172" v="1407"/>
          <ac:cxnSpMkLst>
            <pc:docMk/>
            <pc:sldMk cId="2265456420" sldId="290"/>
            <ac:cxnSpMk id="12" creationId="{1C6AAE25-BD23-41B5-AAE4-1DA5898C2ADB}"/>
          </ac:cxnSpMkLst>
        </pc:cxnChg>
      </pc:sldChg>
      <pc:sldChg chg="addSp delSp modSp add mod ord setBg modClrScheme delDesignElem chgLayout">
        <pc:chgData name="jesshenricks@gmail.com" userId="eaec273a04e5dada" providerId="LiveId" clId="{B4BE6382-E6C3-7247-8A3A-91666B7D36FC}" dt="2021-11-30T23:29:23.988" v="3044" actId="20578"/>
        <pc:sldMkLst>
          <pc:docMk/>
          <pc:sldMk cId="2256328632" sldId="294"/>
        </pc:sldMkLst>
        <pc:spChg chg="add mod ord">
          <ac:chgData name="jesshenricks@gmail.com" userId="eaec273a04e5dada" providerId="LiveId" clId="{B4BE6382-E6C3-7247-8A3A-91666B7D36FC}" dt="2021-11-30T23:26:38.110" v="2902" actId="20577"/>
          <ac:spMkLst>
            <pc:docMk/>
            <pc:sldMk cId="2256328632" sldId="294"/>
            <ac:spMk id="2" creationId="{E057B0C8-433B-FE45-9784-AD42FFE65EFD}"/>
          </ac:spMkLst>
        </pc:spChg>
        <pc:cxnChg chg="del">
          <ac:chgData name="jesshenricks@gmail.com" userId="eaec273a04e5dada" providerId="LiveId" clId="{B4BE6382-E6C3-7247-8A3A-91666B7D36FC}" dt="2021-11-30T23:20:54.768" v="2769"/>
          <ac:cxnSpMkLst>
            <pc:docMk/>
            <pc:sldMk cId="2256328632" sldId="294"/>
            <ac:cxnSpMk id="15" creationId="{DCD67800-37AC-4E14-89B0-F79DCB3FB86D}"/>
          </ac:cxnSpMkLst>
        </pc:cxnChg>
        <pc:cxnChg chg="del">
          <ac:chgData name="jesshenricks@gmail.com" userId="eaec273a04e5dada" providerId="LiveId" clId="{B4BE6382-E6C3-7247-8A3A-91666B7D36FC}" dt="2021-11-30T23:20:54.768" v="2769"/>
          <ac:cxnSpMkLst>
            <pc:docMk/>
            <pc:sldMk cId="2256328632" sldId="294"/>
            <ac:cxnSpMk id="17" creationId="{20F1788F-A5AE-4188-8274-F7F2E3833ECD}"/>
          </ac:cxnSpMkLst>
        </pc:cxnChg>
      </pc:sldChg>
      <pc:sldChg chg="add ord modNotesTx">
        <pc:chgData name="jesshenricks@gmail.com" userId="eaec273a04e5dada" providerId="LiveId" clId="{B4BE6382-E6C3-7247-8A3A-91666B7D36FC}" dt="2021-12-01T01:40:33.114" v="5690" actId="20578"/>
        <pc:sldMkLst>
          <pc:docMk/>
          <pc:sldMk cId="2300317039" sldId="297"/>
        </pc:sldMkLst>
      </pc:sldChg>
      <pc:sldChg chg="addSp delSp modSp add del mod ord">
        <pc:chgData name="jesshenricks@gmail.com" userId="eaec273a04e5dada" providerId="LiveId" clId="{B4BE6382-E6C3-7247-8A3A-91666B7D36FC}" dt="2021-11-30T23:24:09.363" v="2810" actId="2696"/>
        <pc:sldMkLst>
          <pc:docMk/>
          <pc:sldMk cId="728151030" sldId="298"/>
        </pc:sldMkLst>
        <pc:picChg chg="add del mod">
          <ac:chgData name="jesshenricks@gmail.com" userId="eaec273a04e5dada" providerId="LiveId" clId="{B4BE6382-E6C3-7247-8A3A-91666B7D36FC}" dt="2021-11-30T23:21:38.903" v="2779"/>
          <ac:picMkLst>
            <pc:docMk/>
            <pc:sldMk cId="728151030" sldId="298"/>
            <ac:picMk id="3" creationId="{40120D8B-35EE-364B-BBCA-C5F367D997BA}"/>
          </ac:picMkLst>
        </pc:picChg>
        <pc:picChg chg="mod">
          <ac:chgData name="jesshenricks@gmail.com" userId="eaec273a04e5dada" providerId="LiveId" clId="{B4BE6382-E6C3-7247-8A3A-91666B7D36FC}" dt="2021-11-30T23:21:08.486" v="2771" actId="1076"/>
          <ac:picMkLst>
            <pc:docMk/>
            <pc:sldMk cId="728151030" sldId="298"/>
            <ac:picMk id="4" creationId="{CF78FD7B-F5E9-DE49-B81C-25F0E365E6BF}"/>
          </ac:picMkLst>
        </pc:picChg>
      </pc:sldChg>
      <pc:sldChg chg="addSp modSp add del mod modClrScheme chgLayout">
        <pc:chgData name="jesshenricks@gmail.com" userId="eaec273a04e5dada" providerId="LiveId" clId="{B4BE6382-E6C3-7247-8A3A-91666B7D36FC}" dt="2021-11-30T23:25:32.323" v="2843" actId="2696"/>
        <pc:sldMkLst>
          <pc:docMk/>
          <pc:sldMk cId="1386109936" sldId="298"/>
        </pc:sldMkLst>
        <pc:spChg chg="add mod ord">
          <ac:chgData name="jesshenricks@gmail.com" userId="eaec273a04e5dada" providerId="LiveId" clId="{B4BE6382-E6C3-7247-8A3A-91666B7D36FC}" dt="2021-11-30T23:24:46.738" v="2834" actId="20577"/>
          <ac:spMkLst>
            <pc:docMk/>
            <pc:sldMk cId="1386109936" sldId="298"/>
            <ac:spMk id="2" creationId="{BC6C4F66-7F08-7446-A870-6645ACB710D9}"/>
          </ac:spMkLst>
        </pc:spChg>
        <pc:picChg chg="mod">
          <ac:chgData name="jesshenricks@gmail.com" userId="eaec273a04e5dada" providerId="LiveId" clId="{B4BE6382-E6C3-7247-8A3A-91666B7D36FC}" dt="2021-11-30T23:24:28.226" v="2815" actId="1076"/>
          <ac:picMkLst>
            <pc:docMk/>
            <pc:sldMk cId="1386109936" sldId="298"/>
            <ac:picMk id="4" creationId="{CF78FD7B-F5E9-DE49-B81C-25F0E365E6BF}"/>
          </ac:picMkLst>
        </pc:picChg>
      </pc:sldChg>
      <pc:sldChg chg="addSp delSp modSp add mod setBg modClrScheme delDesignElem chgLayout">
        <pc:chgData name="jesshenricks@gmail.com" userId="eaec273a04e5dada" providerId="LiveId" clId="{B4BE6382-E6C3-7247-8A3A-91666B7D36FC}" dt="2021-11-30T23:26:23.494" v="2878" actId="20577"/>
        <pc:sldMkLst>
          <pc:docMk/>
          <pc:sldMk cId="1070952478" sldId="299"/>
        </pc:sldMkLst>
        <pc:spChg chg="add mod ord">
          <ac:chgData name="jesshenricks@gmail.com" userId="eaec273a04e5dada" providerId="LiveId" clId="{B4BE6382-E6C3-7247-8A3A-91666B7D36FC}" dt="2021-11-30T23:26:23.494" v="2878" actId="20577"/>
          <ac:spMkLst>
            <pc:docMk/>
            <pc:sldMk cId="1070952478" sldId="299"/>
            <ac:spMk id="2" creationId="{EF8F6630-F4A5-A746-8A00-A1470EF935F7}"/>
          </ac:spMkLst>
        </pc:spChg>
        <pc:spChg chg="del">
          <ac:chgData name="jesshenricks@gmail.com" userId="eaec273a04e5dada" providerId="LiveId" clId="{B4BE6382-E6C3-7247-8A3A-91666B7D36FC}" dt="2021-11-30T23:20:54.768" v="2769"/>
          <ac:spMkLst>
            <pc:docMk/>
            <pc:sldMk cId="1070952478" sldId="299"/>
            <ac:spMk id="12" creationId="{BB7C0E06-6EE7-4DC1-8358-E6A2581DF358}"/>
          </ac:spMkLst>
        </pc:spChg>
      </pc:sldChg>
      <pc:sldChg chg="addSp delSp modSp add mod ord setBg modClrScheme delDesignElem chgLayout modNotesTx">
        <pc:chgData name="jesshenricks@gmail.com" userId="eaec273a04e5dada" providerId="LiveId" clId="{B4BE6382-E6C3-7247-8A3A-91666B7D36FC}" dt="2021-12-01T00:34:45.983" v="4533" actId="478"/>
        <pc:sldMkLst>
          <pc:docMk/>
          <pc:sldMk cId="292779207" sldId="300"/>
        </pc:sldMkLst>
        <pc:spChg chg="add mod ord">
          <ac:chgData name="jesshenricks@gmail.com" userId="eaec273a04e5dada" providerId="LiveId" clId="{B4BE6382-E6C3-7247-8A3A-91666B7D36FC}" dt="2021-11-30T23:27:35.852" v="3011" actId="20577"/>
          <ac:spMkLst>
            <pc:docMk/>
            <pc:sldMk cId="292779207" sldId="300"/>
            <ac:spMk id="2" creationId="{4A24242D-35B9-6D4C-B96E-543238147796}"/>
          </ac:spMkLst>
        </pc:spChg>
        <pc:spChg chg="del">
          <ac:chgData name="jesshenricks@gmail.com" userId="eaec273a04e5dada" providerId="LiveId" clId="{B4BE6382-E6C3-7247-8A3A-91666B7D36FC}" dt="2021-11-30T23:27:10.389" v="2966"/>
          <ac:spMkLst>
            <pc:docMk/>
            <pc:sldMk cId="292779207" sldId="300"/>
            <ac:spMk id="13" creationId="{42A4FC2C-047E-45A5-965D-8E1E3BF09BC6}"/>
          </ac:spMkLst>
        </pc:spChg>
        <pc:picChg chg="mod">
          <ac:chgData name="jesshenricks@gmail.com" userId="eaec273a04e5dada" providerId="LiveId" clId="{B4BE6382-E6C3-7247-8A3A-91666B7D36FC}" dt="2021-11-30T23:27:40.894" v="3012"/>
          <ac:picMkLst>
            <pc:docMk/>
            <pc:sldMk cId="292779207" sldId="300"/>
            <ac:picMk id="4" creationId="{2F1F420C-FCEF-114B-9182-E6DD742B8927}"/>
          </ac:picMkLst>
        </pc:picChg>
        <pc:picChg chg="add del mod">
          <ac:chgData name="jesshenricks@gmail.com" userId="eaec273a04e5dada" providerId="LiveId" clId="{B4BE6382-E6C3-7247-8A3A-91666B7D36FC}" dt="2021-12-01T00:34:45.983" v="4533" actId="478"/>
          <ac:picMkLst>
            <pc:docMk/>
            <pc:sldMk cId="292779207" sldId="300"/>
            <ac:picMk id="5" creationId="{B5D7E57D-AD7D-3044-AA8C-7F4AC432E8A4}"/>
          </ac:picMkLst>
        </pc:picChg>
      </pc:sldChg>
      <pc:sldChg chg="addSp modSp add mod ord setBg modClrScheme chgLayout modNotesTx">
        <pc:chgData name="jesshenricks@gmail.com" userId="eaec273a04e5dada" providerId="LiveId" clId="{B4BE6382-E6C3-7247-8A3A-91666B7D36FC}" dt="2021-12-01T00:26:46.019" v="4391" actId="20578"/>
        <pc:sldMkLst>
          <pc:docMk/>
          <pc:sldMk cId="3055885912" sldId="302"/>
        </pc:sldMkLst>
        <pc:spChg chg="add mod ord">
          <ac:chgData name="jesshenricks@gmail.com" userId="eaec273a04e5dada" providerId="LiveId" clId="{B4BE6382-E6C3-7247-8A3A-91666B7D36FC}" dt="2021-11-30T23:28:44.013" v="3039" actId="20577"/>
          <ac:spMkLst>
            <pc:docMk/>
            <pc:sldMk cId="3055885912" sldId="302"/>
            <ac:spMk id="2" creationId="{B90F78FF-CAF3-E141-9918-38554BC60684}"/>
          </ac:spMkLst>
        </pc:spChg>
        <pc:picChg chg="mod">
          <ac:chgData name="jesshenricks@gmail.com" userId="eaec273a04e5dada" providerId="LiveId" clId="{B4BE6382-E6C3-7247-8A3A-91666B7D36FC}" dt="2021-12-01T00:24:33.780" v="4348"/>
          <ac:picMkLst>
            <pc:docMk/>
            <pc:sldMk cId="3055885912" sldId="302"/>
            <ac:picMk id="4" creationId="{CBD5E59C-3173-F143-8E80-1CADF370587E}"/>
          </ac:picMkLst>
        </pc:picChg>
        <pc:picChg chg="add mod">
          <ac:chgData name="jesshenricks@gmail.com" userId="eaec273a04e5dada" providerId="LiveId" clId="{B4BE6382-E6C3-7247-8A3A-91666B7D36FC}" dt="2021-11-30T23:28:32.091" v="3017"/>
          <ac:picMkLst>
            <pc:docMk/>
            <pc:sldMk cId="3055885912" sldId="302"/>
            <ac:picMk id="5" creationId="{2312E41B-5D3C-6A41-8DC2-F62745188087}"/>
          </ac:picMkLst>
        </pc:picChg>
      </pc:sldChg>
      <pc:sldChg chg="addSp delSp modSp add del mod modClrScheme chgLayout modNotesTx">
        <pc:chgData name="jesshenricks@gmail.com" userId="eaec273a04e5dada" providerId="LiveId" clId="{B4BE6382-E6C3-7247-8A3A-91666B7D36FC}" dt="2021-11-30T23:31:26.296" v="3104" actId="2696"/>
        <pc:sldMkLst>
          <pc:docMk/>
          <pc:sldMk cId="640331544" sldId="303"/>
        </pc:sldMkLst>
        <pc:spChg chg="add mod ord">
          <ac:chgData name="jesshenricks@gmail.com" userId="eaec273a04e5dada" providerId="LiveId" clId="{B4BE6382-E6C3-7247-8A3A-91666B7D36FC}" dt="2021-11-30T23:30:27.939" v="3085" actId="20577"/>
          <ac:spMkLst>
            <pc:docMk/>
            <pc:sldMk cId="640331544" sldId="303"/>
            <ac:spMk id="2" creationId="{5F3AFE66-83E9-EB44-A654-86B873066098}"/>
          </ac:spMkLst>
        </pc:spChg>
        <pc:picChg chg="add del mod">
          <ac:chgData name="jesshenricks@gmail.com" userId="eaec273a04e5dada" providerId="LiveId" clId="{B4BE6382-E6C3-7247-8A3A-91666B7D36FC}" dt="2021-11-30T23:30:33.545" v="3089"/>
          <ac:picMkLst>
            <pc:docMk/>
            <pc:sldMk cId="640331544" sldId="303"/>
            <ac:picMk id="5" creationId="{91F862C9-82D1-BE40-8536-A98F8E19FFFD}"/>
          </ac:picMkLst>
        </pc:picChg>
        <pc:picChg chg="add del mod">
          <ac:chgData name="jesshenricks@gmail.com" userId="eaec273a04e5dada" providerId="LiveId" clId="{B4BE6382-E6C3-7247-8A3A-91666B7D36FC}" dt="2021-11-30T23:30:44.252" v="3097"/>
          <ac:picMkLst>
            <pc:docMk/>
            <pc:sldMk cId="640331544" sldId="303"/>
            <ac:picMk id="6" creationId="{8605B2D9-CC47-FD49-8CEE-2E609A3E2EFD}"/>
          </ac:picMkLst>
        </pc:picChg>
      </pc:sldChg>
      <pc:sldChg chg="addSp modSp add">
        <pc:chgData name="jesshenricks@gmail.com" userId="eaec273a04e5dada" providerId="LiveId" clId="{B4BE6382-E6C3-7247-8A3A-91666B7D36FC}" dt="2021-11-30T23:31:39.099" v="3106"/>
        <pc:sldMkLst>
          <pc:docMk/>
          <pc:sldMk cId="4014504906" sldId="303"/>
        </pc:sldMkLst>
        <pc:picChg chg="add mod">
          <ac:chgData name="jesshenricks@gmail.com" userId="eaec273a04e5dada" providerId="LiveId" clId="{B4BE6382-E6C3-7247-8A3A-91666B7D36FC}" dt="2021-11-30T23:31:39.099" v="3106"/>
          <ac:picMkLst>
            <pc:docMk/>
            <pc:sldMk cId="4014504906" sldId="303"/>
            <ac:picMk id="5" creationId="{7A1D58C5-381E-3F4F-BA32-5BA2C2F7CD24}"/>
          </ac:picMkLst>
        </pc:picChg>
      </pc:sldChg>
      <pc:sldChg chg="addSp delSp modSp add del mod setBg modClrScheme delDesignElem chgLayout">
        <pc:chgData name="jesshenricks@gmail.com" userId="eaec273a04e5dada" providerId="LiveId" clId="{B4BE6382-E6C3-7247-8A3A-91666B7D36FC}" dt="2021-11-30T23:26:28.988" v="2879" actId="2696"/>
        <pc:sldMkLst>
          <pc:docMk/>
          <pc:sldMk cId="3266263152" sldId="304"/>
        </pc:sldMkLst>
        <pc:spChg chg="add mod ord">
          <ac:chgData name="jesshenricks@gmail.com" userId="eaec273a04e5dada" providerId="LiveId" clId="{B4BE6382-E6C3-7247-8A3A-91666B7D36FC}" dt="2021-11-30T23:26:11.648" v="2844" actId="700"/>
          <ac:spMkLst>
            <pc:docMk/>
            <pc:sldMk cId="3266263152" sldId="304"/>
            <ac:spMk id="2" creationId="{12F39691-1F34-C545-BD32-31BEAD7CE29F}"/>
          </ac:spMkLst>
        </pc:spChg>
        <pc:spChg chg="del">
          <ac:chgData name="jesshenricks@gmail.com" userId="eaec273a04e5dada" providerId="LiveId" clId="{B4BE6382-E6C3-7247-8A3A-91666B7D36FC}" dt="2021-11-30T23:20:54.768" v="2769"/>
          <ac:spMkLst>
            <pc:docMk/>
            <pc:sldMk cId="3266263152" sldId="304"/>
            <ac:spMk id="9" creationId="{01D0AF59-99C3-4251-AB9A-C966C6AD4400}"/>
          </ac:spMkLst>
        </pc:spChg>
        <pc:spChg chg="del">
          <ac:chgData name="jesshenricks@gmail.com" userId="eaec273a04e5dada" providerId="LiveId" clId="{B4BE6382-E6C3-7247-8A3A-91666B7D36FC}" dt="2021-11-30T23:20:54.768" v="2769"/>
          <ac:spMkLst>
            <pc:docMk/>
            <pc:sldMk cId="3266263152" sldId="304"/>
            <ac:spMk id="11" creationId="{1855405F-37A2-4869-9154-F8BE3BECE6C3}"/>
          </ac:spMkLst>
        </pc:spChg>
      </pc:sldChg>
      <pc:sldChg chg="modSp ord">
        <pc:chgData name="jesshenricks@gmail.com" userId="eaec273a04e5dada" providerId="LiveId" clId="{B4BE6382-E6C3-7247-8A3A-91666B7D36FC}" dt="2021-12-01T03:15:09.462" v="6873" actId="20578"/>
        <pc:sldMkLst>
          <pc:docMk/>
          <pc:sldMk cId="4287129954" sldId="322"/>
        </pc:sldMkLst>
        <pc:picChg chg="mod">
          <ac:chgData name="jesshenricks@gmail.com" userId="eaec273a04e5dada" providerId="LiveId" clId="{B4BE6382-E6C3-7247-8A3A-91666B7D36FC}" dt="2021-11-30T23:13:19.753" v="2723" actId="1076"/>
          <ac:picMkLst>
            <pc:docMk/>
            <pc:sldMk cId="4287129954" sldId="322"/>
            <ac:picMk id="19465" creationId="{E98F7D9E-9FFE-0C4A-86EA-755238503CB3}"/>
          </ac:picMkLst>
        </pc:picChg>
        <pc:picChg chg="mod">
          <ac:chgData name="jesshenricks@gmail.com" userId="eaec273a04e5dada" providerId="LiveId" clId="{B4BE6382-E6C3-7247-8A3A-91666B7D36FC}" dt="2021-11-30T23:13:26.385" v="2724" actId="1076"/>
          <ac:picMkLst>
            <pc:docMk/>
            <pc:sldMk cId="4287129954" sldId="322"/>
            <ac:picMk id="19470" creationId="{8F678099-6C18-784D-92DB-1FD81AC5ED70}"/>
          </ac:picMkLst>
        </pc:picChg>
      </pc:sldChg>
      <pc:sldChg chg="ord">
        <pc:chgData name="jesshenricks@gmail.com" userId="eaec273a04e5dada" providerId="LiveId" clId="{B4BE6382-E6C3-7247-8A3A-91666B7D36FC}" dt="2021-12-01T01:13:59.220" v="5095" actId="20578"/>
        <pc:sldMkLst>
          <pc:docMk/>
          <pc:sldMk cId="0" sldId="332"/>
        </pc:sldMkLst>
      </pc:sldChg>
      <pc:sldChg chg="ord">
        <pc:chgData name="jesshenricks@gmail.com" userId="eaec273a04e5dada" providerId="LiveId" clId="{B4BE6382-E6C3-7247-8A3A-91666B7D36FC}" dt="2021-12-01T01:13:59.220" v="5095" actId="20578"/>
        <pc:sldMkLst>
          <pc:docMk/>
          <pc:sldMk cId="439251564" sldId="336"/>
        </pc:sldMkLst>
      </pc:sldChg>
      <pc:sldChg chg="modSp mod ord">
        <pc:chgData name="jesshenricks@gmail.com" userId="eaec273a04e5dada" providerId="LiveId" clId="{B4BE6382-E6C3-7247-8A3A-91666B7D36FC}" dt="2021-12-01T01:13:59.220" v="5095" actId="20578"/>
        <pc:sldMkLst>
          <pc:docMk/>
          <pc:sldMk cId="0" sldId="346"/>
        </pc:sldMkLst>
        <pc:spChg chg="mod">
          <ac:chgData name="jesshenricks@gmail.com" userId="eaec273a04e5dada" providerId="LiveId" clId="{B4BE6382-E6C3-7247-8A3A-91666B7D36FC}" dt="2021-11-16T00:28:53.971" v="319" actId="14100"/>
          <ac:spMkLst>
            <pc:docMk/>
            <pc:sldMk cId="0" sldId="346"/>
            <ac:spMk id="975" creationId="{00000000-0000-0000-0000-000000000000}"/>
          </ac:spMkLst>
        </pc:spChg>
      </pc:sldChg>
      <pc:sldChg chg="ord">
        <pc:chgData name="jesshenricks@gmail.com" userId="eaec273a04e5dada" providerId="LiveId" clId="{B4BE6382-E6C3-7247-8A3A-91666B7D36FC}" dt="2021-12-01T01:13:59.220" v="5095" actId="20578"/>
        <pc:sldMkLst>
          <pc:docMk/>
          <pc:sldMk cId="0" sldId="347"/>
        </pc:sldMkLst>
      </pc:sldChg>
      <pc:sldChg chg="addSp delSp modSp add mod modClrScheme chgLayout modNotesTx">
        <pc:chgData name="jesshenricks@gmail.com" userId="eaec273a04e5dada" providerId="LiveId" clId="{B4BE6382-E6C3-7247-8A3A-91666B7D36FC}" dt="2021-11-16T00:39:18.990" v="553" actId="478"/>
        <pc:sldMkLst>
          <pc:docMk/>
          <pc:sldMk cId="0" sldId="348"/>
        </pc:sldMkLst>
        <pc:spChg chg="add mod ord">
          <ac:chgData name="jesshenricks@gmail.com" userId="eaec273a04e5dada" providerId="LiveId" clId="{B4BE6382-E6C3-7247-8A3A-91666B7D36FC}" dt="2021-11-16T00:06:13.280" v="275" actId="20577"/>
          <ac:spMkLst>
            <pc:docMk/>
            <pc:sldMk cId="0" sldId="348"/>
            <ac:spMk id="2" creationId="{380B9D96-3C4E-3846-BB35-0C62B78A3A58}"/>
          </ac:spMkLst>
        </pc:spChg>
        <pc:spChg chg="add mod">
          <ac:chgData name="jesshenricks@gmail.com" userId="eaec273a04e5dada" providerId="LiveId" clId="{B4BE6382-E6C3-7247-8A3A-91666B7D36FC}" dt="2021-11-16T00:07:33.903" v="314" actId="20577"/>
          <ac:spMkLst>
            <pc:docMk/>
            <pc:sldMk cId="0" sldId="348"/>
            <ac:spMk id="8" creationId="{E97EAD37-097F-DE4D-8348-41B549220137}"/>
          </ac:spMkLst>
        </pc:spChg>
        <pc:spChg chg="add mod">
          <ac:chgData name="jesshenricks@gmail.com" userId="eaec273a04e5dada" providerId="LiveId" clId="{B4BE6382-E6C3-7247-8A3A-91666B7D36FC}" dt="2021-11-16T00:07:19.785" v="309" actId="207"/>
          <ac:spMkLst>
            <pc:docMk/>
            <pc:sldMk cId="0" sldId="348"/>
            <ac:spMk id="9" creationId="{4B8C6C78-755E-F24F-9B9C-AE8E5B9A8F94}"/>
          </ac:spMkLst>
        </pc:spChg>
        <pc:spChg chg="del mod ord">
          <ac:chgData name="jesshenricks@gmail.com" userId="eaec273a04e5dada" providerId="LiveId" clId="{B4BE6382-E6C3-7247-8A3A-91666B7D36FC}" dt="2021-11-16T00:07:39.685" v="315" actId="478"/>
          <ac:spMkLst>
            <pc:docMk/>
            <pc:sldMk cId="0" sldId="348"/>
            <ac:spMk id="1399" creationId="{00000000-0000-0000-0000-000000000000}"/>
          </ac:spMkLst>
        </pc:spChg>
        <pc:spChg chg="del mod ord">
          <ac:chgData name="jesshenricks@gmail.com" userId="eaec273a04e5dada" providerId="LiveId" clId="{B4BE6382-E6C3-7247-8A3A-91666B7D36FC}" dt="2021-11-16T00:05:55.931" v="252" actId="700"/>
          <ac:spMkLst>
            <pc:docMk/>
            <pc:sldMk cId="0" sldId="348"/>
            <ac:spMk id="1400" creationId="{00000000-0000-0000-0000-000000000000}"/>
          </ac:spMkLst>
        </pc:spChg>
        <pc:spChg chg="mod">
          <ac:chgData name="jesshenricks@gmail.com" userId="eaec273a04e5dada" providerId="LiveId" clId="{B4BE6382-E6C3-7247-8A3A-91666B7D36FC}" dt="2021-11-16T00:07:04.061" v="306" actId="1076"/>
          <ac:spMkLst>
            <pc:docMk/>
            <pc:sldMk cId="0" sldId="348"/>
            <ac:spMk id="1402" creationId="{00000000-0000-0000-0000-000000000000}"/>
          </ac:spMkLst>
        </pc:spChg>
        <pc:picChg chg="add del mod">
          <ac:chgData name="jesshenricks@gmail.com" userId="eaec273a04e5dada" providerId="LiveId" clId="{B4BE6382-E6C3-7247-8A3A-91666B7D36FC}" dt="2021-11-16T00:39:18.990" v="553" actId="478"/>
          <ac:picMkLst>
            <pc:docMk/>
            <pc:sldMk cId="0" sldId="348"/>
            <ac:picMk id="10" creationId="{87ED6F1B-D113-2F4D-A896-51F770546D8C}"/>
          </ac:picMkLst>
        </pc:picChg>
        <pc:picChg chg="add del mod">
          <ac:chgData name="jesshenricks@gmail.com" userId="eaec273a04e5dada" providerId="LiveId" clId="{B4BE6382-E6C3-7247-8A3A-91666B7D36FC}" dt="2021-11-16T00:39:18.086" v="552" actId="478"/>
          <ac:picMkLst>
            <pc:docMk/>
            <pc:sldMk cId="0" sldId="348"/>
            <ac:picMk id="11" creationId="{564054D8-6208-D64B-8787-462CC85AB077}"/>
          </ac:picMkLst>
        </pc:picChg>
        <pc:picChg chg="mod">
          <ac:chgData name="jesshenricks@gmail.com" userId="eaec273a04e5dada" providerId="LiveId" clId="{B4BE6382-E6C3-7247-8A3A-91666B7D36FC}" dt="2021-11-16T00:07:00.413" v="305" actId="1076"/>
          <ac:picMkLst>
            <pc:docMk/>
            <pc:sldMk cId="0" sldId="348"/>
            <ac:picMk id="1401" creationId="{00000000-0000-0000-0000-000000000000}"/>
          </ac:picMkLst>
        </pc:picChg>
      </pc:sldChg>
      <pc:sldChg chg="addSp delSp modSp add mod ord modClrScheme chgLayout">
        <pc:chgData name="jesshenricks@gmail.com" userId="eaec273a04e5dada" providerId="LiveId" clId="{B4BE6382-E6C3-7247-8A3A-91666B7D36FC}" dt="2021-12-01T01:40:33.114" v="5690" actId="20578"/>
        <pc:sldMkLst>
          <pc:docMk/>
          <pc:sldMk cId="0" sldId="383"/>
        </pc:sldMkLst>
        <pc:spChg chg="add del mod ord">
          <ac:chgData name="jesshenricks@gmail.com" userId="eaec273a04e5dada" providerId="LiveId" clId="{B4BE6382-E6C3-7247-8A3A-91666B7D36FC}" dt="2021-11-16T02:23:28.597" v="1365" actId="700"/>
          <ac:spMkLst>
            <pc:docMk/>
            <pc:sldMk cId="0" sldId="383"/>
            <ac:spMk id="3" creationId="{1ED7D20E-16AA-4A4A-BFF4-7B7EEF8FE070}"/>
          </ac:spMkLst>
        </pc:spChg>
        <pc:spChg chg="add mod ord">
          <ac:chgData name="jesshenricks@gmail.com" userId="eaec273a04e5dada" providerId="LiveId" clId="{B4BE6382-E6C3-7247-8A3A-91666B7D36FC}" dt="2021-11-16T02:23:42.916" v="1381" actId="20577"/>
          <ac:spMkLst>
            <pc:docMk/>
            <pc:sldMk cId="0" sldId="383"/>
            <ac:spMk id="4" creationId="{F92584B5-0956-8E4B-8068-301AB6BEA1B8}"/>
          </ac:spMkLst>
        </pc:spChg>
        <pc:spChg chg="add mod">
          <ac:chgData name="jesshenricks@gmail.com" userId="eaec273a04e5dada" providerId="LiveId" clId="{B4BE6382-E6C3-7247-8A3A-91666B7D36FC}" dt="2021-11-16T02:23:45.551" v="1383" actId="27636"/>
          <ac:spMkLst>
            <pc:docMk/>
            <pc:sldMk cId="0" sldId="383"/>
            <ac:spMk id="8" creationId="{4AC62685-9B09-2046-B746-BCF0DFCA1612}"/>
          </ac:spMkLst>
        </pc:spChg>
        <pc:spChg chg="mod ord">
          <ac:chgData name="jesshenricks@gmail.com" userId="eaec273a04e5dada" providerId="LiveId" clId="{B4BE6382-E6C3-7247-8A3A-91666B7D36FC}" dt="2021-11-16T02:23:38.154" v="1367" actId="14100"/>
          <ac:spMkLst>
            <pc:docMk/>
            <pc:sldMk cId="0" sldId="383"/>
            <ac:spMk id="1807" creationId="{00000000-0000-0000-0000-000000000000}"/>
          </ac:spMkLst>
        </pc:spChg>
        <pc:spChg chg="del mod ord">
          <ac:chgData name="jesshenricks@gmail.com" userId="eaec273a04e5dada" providerId="LiveId" clId="{B4BE6382-E6C3-7247-8A3A-91666B7D36FC}" dt="2021-11-16T02:23:21.564" v="1364" actId="21"/>
          <ac:spMkLst>
            <pc:docMk/>
            <pc:sldMk cId="0" sldId="383"/>
            <ac:spMk id="1809" creationId="{00000000-0000-0000-0000-000000000000}"/>
          </ac:spMkLst>
        </pc:spChg>
        <pc:picChg chg="mod ord">
          <ac:chgData name="jesshenricks@gmail.com" userId="eaec273a04e5dada" providerId="LiveId" clId="{B4BE6382-E6C3-7247-8A3A-91666B7D36FC}" dt="2021-11-16T02:24:21.129" v="1404" actId="1037"/>
          <ac:picMkLst>
            <pc:docMk/>
            <pc:sldMk cId="0" sldId="383"/>
            <ac:picMk id="1808" creationId="{00000000-0000-0000-0000-000000000000}"/>
          </ac:picMkLst>
        </pc:picChg>
      </pc:sldChg>
      <pc:sldChg chg="delSp modSp add del mod setBg delDesignElem">
        <pc:chgData name="jesshenricks@gmail.com" userId="eaec273a04e5dada" providerId="LiveId" clId="{B4BE6382-E6C3-7247-8A3A-91666B7D36FC}" dt="2021-11-15T23:41:48.674" v="155" actId="2696"/>
        <pc:sldMkLst>
          <pc:docMk/>
          <pc:sldMk cId="0" sldId="387"/>
        </pc:sldMkLst>
        <pc:spChg chg="mod">
          <ac:chgData name="jesshenricks@gmail.com" userId="eaec273a04e5dada" providerId="LiveId" clId="{B4BE6382-E6C3-7247-8A3A-91666B7D36FC}" dt="2021-11-15T23:40:40.303" v="143" actId="1076"/>
          <ac:spMkLst>
            <pc:docMk/>
            <pc:sldMk cId="0" sldId="387"/>
            <ac:spMk id="1381" creationId="{00000000-0000-0000-0000-000000000000}"/>
          </ac:spMkLst>
        </pc:spChg>
        <pc:spChg chg="del">
          <ac:chgData name="jesshenricks@gmail.com" userId="eaec273a04e5dada" providerId="LiveId" clId="{B4BE6382-E6C3-7247-8A3A-91666B7D36FC}" dt="2021-11-15T23:40:24.383" v="139"/>
          <ac:spMkLst>
            <pc:docMk/>
            <pc:sldMk cId="0" sldId="387"/>
            <ac:spMk id="25604" creationId="{80DF40B2-80F7-4E71-B46C-284163F3654A}"/>
          </ac:spMkLst>
        </pc:spChg>
      </pc:sldChg>
      <pc:sldChg chg="addSp delSp del mod">
        <pc:chgData name="jesshenricks@gmail.com" userId="eaec273a04e5dada" providerId="LiveId" clId="{B4BE6382-E6C3-7247-8A3A-91666B7D36FC}" dt="2021-12-01T01:38:21.503" v="5685" actId="2696"/>
        <pc:sldMkLst>
          <pc:docMk/>
          <pc:sldMk cId="106850420" sldId="391"/>
        </pc:sldMkLst>
        <pc:spChg chg="add del">
          <ac:chgData name="jesshenricks@gmail.com" userId="eaec273a04e5dada" providerId="LiveId" clId="{B4BE6382-E6C3-7247-8A3A-91666B7D36FC}" dt="2021-11-30T22:20:12.744" v="2149" actId="22"/>
          <ac:spMkLst>
            <pc:docMk/>
            <pc:sldMk cId="106850420" sldId="391"/>
            <ac:spMk id="18" creationId="{F1F073C2-9EA5-F241-913A-CB73A36F1136}"/>
          </ac:spMkLst>
        </pc:spChg>
        <pc:spChg chg="add del">
          <ac:chgData name="jesshenricks@gmail.com" userId="eaec273a04e5dada" providerId="LiveId" clId="{B4BE6382-E6C3-7247-8A3A-91666B7D36FC}" dt="2021-11-30T22:20:15.486" v="2151" actId="22"/>
          <ac:spMkLst>
            <pc:docMk/>
            <pc:sldMk cId="106850420" sldId="391"/>
            <ac:spMk id="20" creationId="{D29010BA-E125-0641-A418-4761F9A7A67D}"/>
          </ac:spMkLst>
        </pc:spChg>
      </pc:sldChg>
      <pc:sldChg chg="add">
        <pc:chgData name="jesshenricks@gmail.com" userId="eaec273a04e5dada" providerId="LiveId" clId="{B4BE6382-E6C3-7247-8A3A-91666B7D36FC}" dt="2021-12-01T01:38:29.515" v="5686"/>
        <pc:sldMkLst>
          <pc:docMk/>
          <pc:sldMk cId="1002363395" sldId="391"/>
        </pc:sldMkLst>
      </pc:sldChg>
      <pc:sldChg chg="ord">
        <pc:chgData name="jesshenricks@gmail.com" userId="eaec273a04e5dada" providerId="LiveId" clId="{B4BE6382-E6C3-7247-8A3A-91666B7D36FC}" dt="2021-12-01T01:13:59.220" v="5095" actId="20578"/>
        <pc:sldMkLst>
          <pc:docMk/>
          <pc:sldMk cId="1345675476" sldId="392"/>
        </pc:sldMkLst>
      </pc:sldChg>
      <pc:sldChg chg="addSp delSp modSp add del mod setBg modClrScheme delDesignElem chgLayout">
        <pc:chgData name="jesshenricks@gmail.com" userId="eaec273a04e5dada" providerId="LiveId" clId="{B4BE6382-E6C3-7247-8A3A-91666B7D36FC}" dt="2021-11-30T23:08:59.561" v="2638" actId="2696"/>
        <pc:sldMkLst>
          <pc:docMk/>
          <pc:sldMk cId="1617453710" sldId="394"/>
        </pc:sldMkLst>
        <pc:spChg chg="add mod ord">
          <ac:chgData name="jesshenricks@gmail.com" userId="eaec273a04e5dada" providerId="LiveId" clId="{B4BE6382-E6C3-7247-8A3A-91666B7D36FC}" dt="2021-11-19T01:49:06.497" v="1478" actId="20577"/>
          <ac:spMkLst>
            <pc:docMk/>
            <pc:sldMk cId="1617453710" sldId="394"/>
            <ac:spMk id="2" creationId="{F1081649-CCD3-4B48-A83A-2B477AA3F752}"/>
          </ac:spMkLst>
        </pc:spChg>
        <pc:spChg chg="del">
          <ac:chgData name="jesshenricks@gmail.com" userId="eaec273a04e5dada" providerId="LiveId" clId="{B4BE6382-E6C3-7247-8A3A-91666B7D36FC}" dt="2021-11-19T01:46:39.953" v="1410"/>
          <ac:spMkLst>
            <pc:docMk/>
            <pc:sldMk cId="1617453710" sldId="394"/>
            <ac:spMk id="77" creationId="{33B1EE1F-6738-485F-A620-2602F7683DFB}"/>
          </ac:spMkLst>
        </pc:spChg>
        <pc:spChg chg="del mod ord">
          <ac:chgData name="jesshenricks@gmail.com" userId="eaec273a04e5dada" providerId="LiveId" clId="{B4BE6382-E6C3-7247-8A3A-91666B7D36FC}" dt="2021-11-19T01:49:11.009" v="1479" actId="478"/>
          <ac:spMkLst>
            <pc:docMk/>
            <pc:sldMk cId="1617453710" sldId="394"/>
            <ac:spMk id="136" creationId="{00000000-0000-0000-0000-000000000000}"/>
          </ac:spMkLst>
        </pc:spChg>
        <pc:picChg chg="mod">
          <ac:chgData name="jesshenricks@gmail.com" userId="eaec273a04e5dada" providerId="LiveId" clId="{B4BE6382-E6C3-7247-8A3A-91666B7D36FC}" dt="2021-11-19T01:49:49.746" v="1525" actId="1037"/>
          <ac:picMkLst>
            <pc:docMk/>
            <pc:sldMk cId="1617453710" sldId="394"/>
            <ac:picMk id="4" creationId="{3E64D697-E2DB-6442-99D3-134C8ED80238}"/>
          </ac:picMkLst>
        </pc:picChg>
        <pc:picChg chg="add mod">
          <ac:chgData name="jesshenricks@gmail.com" userId="eaec273a04e5dada" providerId="LiveId" clId="{B4BE6382-E6C3-7247-8A3A-91666B7D36FC}" dt="2021-11-30T23:16:45.195" v="2752"/>
          <ac:picMkLst>
            <pc:docMk/>
            <pc:sldMk cId="1617453710" sldId="394"/>
            <ac:picMk id="5" creationId="{02CA74DC-60EC-6B4E-A2A5-3A3711C65F0F}"/>
          </ac:picMkLst>
        </pc:picChg>
        <pc:picChg chg="add mod">
          <ac:chgData name="jesshenricks@gmail.com" userId="eaec273a04e5dada" providerId="LiveId" clId="{B4BE6382-E6C3-7247-8A3A-91666B7D36FC}" dt="2021-11-30T23:16:45.195" v="2752"/>
          <ac:picMkLst>
            <pc:docMk/>
            <pc:sldMk cId="1617453710" sldId="394"/>
            <ac:picMk id="6" creationId="{BE9CE416-76A1-E744-9F17-9BB5FA6B14A3}"/>
          </ac:picMkLst>
        </pc:picChg>
        <pc:picChg chg="add mod">
          <ac:chgData name="jesshenricks@gmail.com" userId="eaec273a04e5dada" providerId="LiveId" clId="{B4BE6382-E6C3-7247-8A3A-91666B7D36FC}" dt="2021-11-30T23:16:45.195" v="2752"/>
          <ac:picMkLst>
            <pc:docMk/>
            <pc:sldMk cId="1617453710" sldId="394"/>
            <ac:picMk id="7" creationId="{DE8865AB-B84B-654F-ADDF-C9EBCE4C68A4}"/>
          </ac:picMkLst>
        </pc:picChg>
        <pc:picChg chg="mod">
          <ac:chgData name="jesshenricks@gmail.com" userId="eaec273a04e5dada" providerId="LiveId" clId="{B4BE6382-E6C3-7247-8A3A-91666B7D36FC}" dt="2021-11-19T01:49:49.746" v="1525" actId="1037"/>
          <ac:picMkLst>
            <pc:docMk/>
            <pc:sldMk cId="1617453710" sldId="394"/>
            <ac:picMk id="135" creationId="{00000000-0000-0000-0000-000000000000}"/>
          </ac:picMkLst>
        </pc:picChg>
        <pc:cxnChg chg="del">
          <ac:chgData name="jesshenricks@gmail.com" userId="eaec273a04e5dada" providerId="LiveId" clId="{B4BE6382-E6C3-7247-8A3A-91666B7D36FC}" dt="2021-11-19T01:46:39.953" v="1410"/>
          <ac:cxnSpMkLst>
            <pc:docMk/>
            <pc:sldMk cId="1617453710" sldId="394"/>
            <ac:cxnSpMk id="79" creationId="{ADC544FB-7860-4381-935B-43879C94F627}"/>
          </ac:cxnSpMkLst>
        </pc:cxnChg>
      </pc:sldChg>
      <pc:sldChg chg="addSp modSp add">
        <pc:chgData name="jesshenricks@gmail.com" userId="eaec273a04e5dada" providerId="LiveId" clId="{B4BE6382-E6C3-7247-8A3A-91666B7D36FC}" dt="2021-11-30T23:16:46.497" v="2753"/>
        <pc:sldMkLst>
          <pc:docMk/>
          <pc:sldMk cId="193279280" sldId="395"/>
        </pc:sldMkLst>
        <pc:spChg chg="add mod ord">
          <ac:chgData name="jesshenricks@gmail.com" userId="eaec273a04e5dada" providerId="LiveId" clId="{B4BE6382-E6C3-7247-8A3A-91666B7D36FC}" dt="2021-11-19T01:47:41.721" v="1432" actId="20577"/>
          <ac:spMkLst>
            <pc:docMk/>
            <pc:sldMk cId="193279280" sldId="395"/>
            <ac:spMk id="2" creationId="{668220D6-8AED-DE44-8A88-E713B9B480B6}"/>
          </ac:spMkLst>
        </pc:spChg>
        <pc:spChg chg="mod">
          <ac:chgData name="jesshenricks@gmail.com" userId="eaec273a04e5dada" providerId="LiveId" clId="{B4BE6382-E6C3-7247-8A3A-91666B7D36FC}" dt="2021-11-19T01:48:41.636" v="1443" actId="1076"/>
          <ac:spMkLst>
            <pc:docMk/>
            <pc:sldMk cId="193279280" sldId="395"/>
            <ac:spMk id="5" creationId="{334A4C9E-8113-C847-988C-EC7C2D5533D8}"/>
          </ac:spMkLst>
        </pc:spChg>
        <pc:spChg chg="del mod ord">
          <ac:chgData name="jesshenricks@gmail.com" userId="eaec273a04e5dada" providerId="LiveId" clId="{B4BE6382-E6C3-7247-8A3A-91666B7D36FC}" dt="2021-11-19T01:48:31.420" v="1442" actId="478"/>
          <ac:spMkLst>
            <pc:docMk/>
            <pc:sldMk cId="193279280" sldId="395"/>
            <ac:spMk id="121" creationId="{00000000-0000-0000-0000-000000000000}"/>
          </ac:spMkLst>
        </pc:spChg>
        <pc:spChg chg="mod">
          <ac:chgData name="jesshenricks@gmail.com" userId="eaec273a04e5dada" providerId="LiveId" clId="{B4BE6382-E6C3-7247-8A3A-91666B7D36FC}" dt="2021-11-19T01:47:51.373" v="1440" actId="403"/>
          <ac:spMkLst>
            <pc:docMk/>
            <pc:sldMk cId="193279280" sldId="395"/>
            <ac:spMk id="122" creationId="{00000000-0000-0000-0000-000000000000}"/>
          </ac:spMkLst>
        </pc:spChg>
        <pc:picChg chg="add mod">
          <ac:chgData name="jesshenricks@gmail.com" userId="eaec273a04e5dada" providerId="LiveId" clId="{B4BE6382-E6C3-7247-8A3A-91666B7D36FC}" dt="2021-11-30T23:16:46.497" v="2753"/>
          <ac:picMkLst>
            <pc:docMk/>
            <pc:sldMk cId="193279280" sldId="395"/>
            <ac:picMk id="6" creationId="{BF66685C-A248-724E-B6EF-F1DB874C4FC3}"/>
          </ac:picMkLst>
        </pc:picChg>
        <pc:picChg chg="add mod">
          <ac:chgData name="jesshenricks@gmail.com" userId="eaec273a04e5dada" providerId="LiveId" clId="{B4BE6382-E6C3-7247-8A3A-91666B7D36FC}" dt="2021-11-30T23:16:46.497" v="2753"/>
          <ac:picMkLst>
            <pc:docMk/>
            <pc:sldMk cId="193279280" sldId="395"/>
            <ac:picMk id="7" creationId="{D1A8E3F6-1A54-1946-8E7B-F54FE69C2DD8}"/>
          </ac:picMkLst>
        </pc:picChg>
        <pc:picChg chg="add mod">
          <ac:chgData name="jesshenricks@gmail.com" userId="eaec273a04e5dada" providerId="LiveId" clId="{B4BE6382-E6C3-7247-8A3A-91666B7D36FC}" dt="2021-11-30T23:16:46.497" v="2753"/>
          <ac:picMkLst>
            <pc:docMk/>
            <pc:sldMk cId="193279280" sldId="395"/>
            <ac:picMk id="8" creationId="{FFEAA290-A7D6-B446-BFDB-9848EE69340F}"/>
          </ac:picMkLst>
        </pc:picChg>
        <pc:picChg chg="mod">
          <ac:chgData name="jesshenricks@gmail.com" userId="eaec273a04e5dada" providerId="LiveId" clId="{B4BE6382-E6C3-7247-8A3A-91666B7D36FC}" dt="2021-11-19T01:48:15.883" v="1441" actId="11530"/>
          <ac:picMkLst>
            <pc:docMk/>
            <pc:sldMk cId="193279280" sldId="395"/>
            <ac:picMk id="120" creationId="{00000000-0000-0000-0000-000000000000}"/>
          </ac:picMkLst>
        </pc:picChg>
      </pc:sldChg>
      <pc:sldChg chg="addSp delSp modSp add del mod modClrScheme chgLayout">
        <pc:chgData name="jesshenricks@gmail.com" userId="eaec273a04e5dada" providerId="LiveId" clId="{B4BE6382-E6C3-7247-8A3A-91666B7D36FC}" dt="2021-11-30T23:08:59.561" v="2638" actId="2696"/>
        <pc:sldMkLst>
          <pc:docMk/>
          <pc:sldMk cId="3383354412" sldId="396"/>
        </pc:sldMkLst>
        <pc:spChg chg="add del mod ord">
          <ac:chgData name="jesshenricks@gmail.com" userId="eaec273a04e5dada" providerId="LiveId" clId="{B4BE6382-E6C3-7247-8A3A-91666B7D36FC}" dt="2021-11-19T01:50:51.859" v="1533" actId="478"/>
          <ac:spMkLst>
            <pc:docMk/>
            <pc:sldMk cId="3383354412" sldId="396"/>
            <ac:spMk id="2" creationId="{BC3E68D6-5FB2-C746-AFCF-6BD9443DEBD5}"/>
          </ac:spMkLst>
        </pc:spChg>
        <pc:picChg chg="add mod">
          <ac:chgData name="jesshenricks@gmail.com" userId="eaec273a04e5dada" providerId="LiveId" clId="{B4BE6382-E6C3-7247-8A3A-91666B7D36FC}" dt="2021-11-30T23:16:50.349" v="2754"/>
          <ac:picMkLst>
            <pc:docMk/>
            <pc:sldMk cId="3383354412" sldId="396"/>
            <ac:picMk id="4" creationId="{3F42BEC7-6CBE-D644-A246-855C456F08B0}"/>
          </ac:picMkLst>
        </pc:picChg>
        <pc:picChg chg="add mod">
          <ac:chgData name="jesshenricks@gmail.com" userId="eaec273a04e5dada" providerId="LiveId" clId="{B4BE6382-E6C3-7247-8A3A-91666B7D36FC}" dt="2021-11-30T23:16:50.349" v="2754"/>
          <ac:picMkLst>
            <pc:docMk/>
            <pc:sldMk cId="3383354412" sldId="396"/>
            <ac:picMk id="5" creationId="{E2C53F99-C9DE-DB4F-B090-45072045D1BB}"/>
          </ac:picMkLst>
        </pc:picChg>
        <pc:picChg chg="add mod">
          <ac:chgData name="jesshenricks@gmail.com" userId="eaec273a04e5dada" providerId="LiveId" clId="{B4BE6382-E6C3-7247-8A3A-91666B7D36FC}" dt="2021-11-30T23:16:50.349" v="2754"/>
          <ac:picMkLst>
            <pc:docMk/>
            <pc:sldMk cId="3383354412" sldId="396"/>
            <ac:picMk id="6" creationId="{06A08A7E-7287-5549-AC4A-CA70B6851890}"/>
          </ac:picMkLst>
        </pc:picChg>
        <pc:picChg chg="mod">
          <ac:chgData name="jesshenricks@gmail.com" userId="eaec273a04e5dada" providerId="LiveId" clId="{B4BE6382-E6C3-7247-8A3A-91666B7D36FC}" dt="2021-11-19T01:50:45.054" v="1532" actId="1076"/>
          <ac:picMkLst>
            <pc:docMk/>
            <pc:sldMk cId="3383354412" sldId="396"/>
            <ac:picMk id="161" creationId="{00000000-0000-0000-0000-000000000000}"/>
          </ac:picMkLst>
        </pc:picChg>
      </pc:sldChg>
      <pc:sldChg chg="addSp delSp modSp add mod ord setBg modClrScheme delDesignElem chgLayout">
        <pc:chgData name="jesshenricks@gmail.com" userId="eaec273a04e5dada" providerId="LiveId" clId="{B4BE6382-E6C3-7247-8A3A-91666B7D36FC}" dt="2021-12-01T00:35:10.751" v="4536" actId="20578"/>
        <pc:sldMkLst>
          <pc:docMk/>
          <pc:sldMk cId="803135927" sldId="397"/>
        </pc:sldMkLst>
        <pc:spChg chg="add del mod ord">
          <ac:chgData name="jesshenricks@gmail.com" userId="eaec273a04e5dada" providerId="LiveId" clId="{B4BE6382-E6C3-7247-8A3A-91666B7D36FC}" dt="2021-11-30T23:31:19.504" v="3103" actId="478"/>
          <ac:spMkLst>
            <pc:docMk/>
            <pc:sldMk cId="803135927" sldId="397"/>
            <ac:spMk id="2" creationId="{D0A87E4C-9974-3943-91E0-0B012DE9AD07}"/>
          </ac:spMkLst>
        </pc:spChg>
        <pc:spChg chg="del">
          <ac:chgData name="jesshenricks@gmail.com" userId="eaec273a04e5dada" providerId="LiveId" clId="{B4BE6382-E6C3-7247-8A3A-91666B7D36FC}" dt="2021-11-30T23:27:10.389" v="2966"/>
          <ac:spMkLst>
            <pc:docMk/>
            <pc:sldMk cId="803135927" sldId="397"/>
            <ac:spMk id="71" creationId="{42A4FC2C-047E-45A5-965D-8E1E3BF09BC6}"/>
          </ac:spMkLst>
        </pc:spChg>
        <pc:picChg chg="add del mod">
          <ac:chgData name="jesshenricks@gmail.com" userId="eaec273a04e5dada" providerId="LiveId" clId="{B4BE6382-E6C3-7247-8A3A-91666B7D36FC}" dt="2021-12-01T00:34:58.315" v="4534" actId="478"/>
          <ac:picMkLst>
            <pc:docMk/>
            <pc:sldMk cId="803135927" sldId="397"/>
            <ac:picMk id="5" creationId="{E3FFDC65-81FA-D94A-8AE5-3BD668189B29}"/>
          </ac:picMkLst>
        </pc:picChg>
        <pc:picChg chg="add del">
          <ac:chgData name="jesshenricks@gmail.com" userId="eaec273a04e5dada" providerId="LiveId" clId="{B4BE6382-E6C3-7247-8A3A-91666B7D36FC}" dt="2021-11-30T23:31:15.453" v="3102" actId="478"/>
          <ac:picMkLst>
            <pc:docMk/>
            <pc:sldMk cId="803135927" sldId="397"/>
            <ac:picMk id="29698" creationId="{89E9984F-7599-5F4C-BDBE-1074A6DA38D4}"/>
          </ac:picMkLst>
        </pc:picChg>
      </pc:sldChg>
      <pc:sldChg chg="addSp delSp modSp add mod ord setBg modClrScheme delDesignElem chgLayout">
        <pc:chgData name="jesshenricks@gmail.com" userId="eaec273a04e5dada" providerId="LiveId" clId="{B4BE6382-E6C3-7247-8A3A-91666B7D36FC}" dt="2021-12-01T02:57:18.266" v="5960" actId="1076"/>
        <pc:sldMkLst>
          <pc:docMk/>
          <pc:sldMk cId="675328741" sldId="398"/>
        </pc:sldMkLst>
        <pc:spChg chg="mod ord">
          <ac:chgData name="jesshenricks@gmail.com" userId="eaec273a04e5dada" providerId="LiveId" clId="{B4BE6382-E6C3-7247-8A3A-91666B7D36FC}" dt="2021-12-01T02:57:18.266" v="5960" actId="1076"/>
          <ac:spMkLst>
            <pc:docMk/>
            <pc:sldMk cId="675328741" sldId="398"/>
            <ac:spMk id="2" creationId="{7C5F47D2-98AB-4E48-BDB2-B6125810E70D}"/>
          </ac:spMkLst>
        </pc:spChg>
        <pc:spChg chg="add mod ord">
          <ac:chgData name="jesshenricks@gmail.com" userId="eaec273a04e5dada" providerId="LiveId" clId="{B4BE6382-E6C3-7247-8A3A-91666B7D36FC}" dt="2021-11-30T23:32:37.134" v="3168" actId="20577"/>
          <ac:spMkLst>
            <pc:docMk/>
            <pc:sldMk cId="675328741" sldId="398"/>
            <ac:spMk id="3" creationId="{DD1A6B96-0243-EA40-B0C1-DD9770B4CA63}"/>
          </ac:spMkLst>
        </pc:spChg>
        <pc:spChg chg="del">
          <ac:chgData name="jesshenricks@gmail.com" userId="eaec273a04e5dada" providerId="LiveId" clId="{B4BE6382-E6C3-7247-8A3A-91666B7D36FC}" dt="2021-11-30T23:32:03.088" v="3108"/>
          <ac:spMkLst>
            <pc:docMk/>
            <pc:sldMk cId="675328741" sldId="398"/>
            <ac:spMk id="30" creationId="{7383B190-6BFB-422F-B667-06B7B25F096A}"/>
          </ac:spMkLst>
        </pc:spChg>
        <pc:picChg chg="mod">
          <ac:chgData name="jesshenricks@gmail.com" userId="eaec273a04e5dada" providerId="LiveId" clId="{B4BE6382-E6C3-7247-8A3A-91666B7D36FC}" dt="2021-12-01T02:56:34.799" v="5934"/>
          <ac:picMkLst>
            <pc:docMk/>
            <pc:sldMk cId="675328741" sldId="398"/>
            <ac:picMk id="6" creationId="{51B5AD45-BE5E-C145-AB7A-7992E5AE0410}"/>
          </ac:picMkLst>
        </pc:picChg>
        <pc:picChg chg="mod">
          <ac:chgData name="jesshenricks@gmail.com" userId="eaec273a04e5dada" providerId="LiveId" clId="{B4BE6382-E6C3-7247-8A3A-91666B7D36FC}" dt="2021-12-01T02:56:30.135" v="5933"/>
          <ac:picMkLst>
            <pc:docMk/>
            <pc:sldMk cId="675328741" sldId="398"/>
            <ac:picMk id="7" creationId="{8287EC51-D6D6-614F-AAD4-B55CD6B3F7F2}"/>
          </ac:picMkLst>
        </pc:picChg>
        <pc:picChg chg="add mod">
          <ac:chgData name="jesshenricks@gmail.com" userId="eaec273a04e5dada" providerId="LiveId" clId="{B4BE6382-E6C3-7247-8A3A-91666B7D36FC}" dt="2021-12-01T02:57:02.274" v="5940" actId="1076"/>
          <ac:picMkLst>
            <pc:docMk/>
            <pc:sldMk cId="675328741" sldId="398"/>
            <ac:picMk id="9" creationId="{8DA29A87-9670-864B-A317-163EA75FB400}"/>
          </ac:picMkLst>
        </pc:picChg>
        <pc:cxnChg chg="del">
          <ac:chgData name="jesshenricks@gmail.com" userId="eaec273a04e5dada" providerId="LiveId" clId="{B4BE6382-E6C3-7247-8A3A-91666B7D36FC}" dt="2021-11-30T23:32:03.088" v="3108"/>
          <ac:cxnSpMkLst>
            <pc:docMk/>
            <pc:sldMk cId="675328741" sldId="398"/>
            <ac:cxnSpMk id="32" creationId="{ED28E597-4AF8-4D69-A9AB-A1EDC6156B04}"/>
          </ac:cxnSpMkLst>
        </pc:cxnChg>
      </pc:sldChg>
      <pc:sldChg chg="addSp delSp modSp add mod ord modClrScheme chgLayout">
        <pc:chgData name="jesshenricks@gmail.com" userId="eaec273a04e5dada" providerId="LiveId" clId="{B4BE6382-E6C3-7247-8A3A-91666B7D36FC}" dt="2021-12-01T00:35:07.895" v="4535" actId="20578"/>
        <pc:sldMkLst>
          <pc:docMk/>
          <pc:sldMk cId="2102894022" sldId="399"/>
        </pc:sldMkLst>
        <pc:spChg chg="add del mod ord">
          <ac:chgData name="jesshenricks@gmail.com" userId="eaec273a04e5dada" providerId="LiveId" clId="{B4BE6382-E6C3-7247-8A3A-91666B7D36FC}" dt="2021-11-30T23:31:00.314" v="3100" actId="478"/>
          <ac:spMkLst>
            <pc:docMk/>
            <pc:sldMk cId="2102894022" sldId="399"/>
            <ac:spMk id="2" creationId="{612D2512-87C4-8849-830C-C018901FAEF5}"/>
          </ac:spMkLst>
        </pc:spChg>
        <pc:picChg chg="add mod">
          <ac:chgData name="jesshenricks@gmail.com" userId="eaec273a04e5dada" providerId="LiveId" clId="{B4BE6382-E6C3-7247-8A3A-91666B7D36FC}" dt="2021-11-30T23:30:49.449" v="3099"/>
          <ac:picMkLst>
            <pc:docMk/>
            <pc:sldMk cId="2102894022" sldId="399"/>
            <ac:picMk id="5" creationId="{4210B610-BE72-334D-BE22-C5DA012352A8}"/>
          </ac:picMkLst>
        </pc:picChg>
      </pc:sldChg>
      <pc:sldChg chg="modSp mod ord modNotesTx">
        <pc:chgData name="jesshenricks@gmail.com" userId="eaec273a04e5dada" providerId="LiveId" clId="{B4BE6382-E6C3-7247-8A3A-91666B7D36FC}" dt="2021-12-01T03:17:34.951" v="6946" actId="20577"/>
        <pc:sldMkLst>
          <pc:docMk/>
          <pc:sldMk cId="2385455169" sldId="510"/>
        </pc:sldMkLst>
        <pc:spChg chg="mod">
          <ac:chgData name="jesshenricks@gmail.com" userId="eaec273a04e5dada" providerId="LiveId" clId="{B4BE6382-E6C3-7247-8A3A-91666B7D36FC}" dt="2021-12-01T03:17:20.790" v="6943" actId="20577"/>
          <ac:spMkLst>
            <pc:docMk/>
            <pc:sldMk cId="2385455169" sldId="510"/>
            <ac:spMk id="5" creationId="{961E925F-7584-AB44-AE65-3948A73B16B4}"/>
          </ac:spMkLst>
        </pc:spChg>
        <pc:spChg chg="mod">
          <ac:chgData name="jesshenricks@gmail.com" userId="eaec273a04e5dada" providerId="LiveId" clId="{B4BE6382-E6C3-7247-8A3A-91666B7D36FC}" dt="2021-12-01T03:15:58.960" v="6899" actId="1076"/>
          <ac:spMkLst>
            <pc:docMk/>
            <pc:sldMk cId="2385455169" sldId="510"/>
            <ac:spMk id="10" creationId="{86D8C08E-83B9-FA4C-8B47-A3B971F3B687}"/>
          </ac:spMkLst>
        </pc:spChg>
      </pc:sldChg>
      <pc:sldChg chg="modNotesTx">
        <pc:chgData name="jesshenricks@gmail.com" userId="eaec273a04e5dada" providerId="LiveId" clId="{B4BE6382-E6C3-7247-8A3A-91666B7D36FC}" dt="2021-12-01T18:18:32.895" v="6948" actId="20577"/>
        <pc:sldMkLst>
          <pc:docMk/>
          <pc:sldMk cId="712982464" sldId="511"/>
        </pc:sldMkLst>
      </pc:sldChg>
      <pc:sldChg chg="modSp ord">
        <pc:chgData name="jesshenricks@gmail.com" userId="eaec273a04e5dada" providerId="LiveId" clId="{B4BE6382-E6C3-7247-8A3A-91666B7D36FC}" dt="2021-12-01T20:36:57.690" v="7512" actId="1076"/>
        <pc:sldMkLst>
          <pc:docMk/>
          <pc:sldMk cId="405135725" sldId="513"/>
        </pc:sldMkLst>
        <pc:picChg chg="mod">
          <ac:chgData name="jesshenricks@gmail.com" userId="eaec273a04e5dada" providerId="LiveId" clId="{B4BE6382-E6C3-7247-8A3A-91666B7D36FC}" dt="2021-12-01T20:36:57.690" v="7512" actId="1076"/>
          <ac:picMkLst>
            <pc:docMk/>
            <pc:sldMk cId="405135725" sldId="513"/>
            <ac:picMk id="3074" creationId="{D89DE644-36B9-794F-91DA-00D6B39F6117}"/>
          </ac:picMkLst>
        </pc:picChg>
      </pc:sldChg>
      <pc:sldChg chg="ord">
        <pc:chgData name="jesshenricks@gmail.com" userId="eaec273a04e5dada" providerId="LiveId" clId="{B4BE6382-E6C3-7247-8A3A-91666B7D36FC}" dt="2021-12-01T01:13:59.220" v="5095" actId="20578"/>
        <pc:sldMkLst>
          <pc:docMk/>
          <pc:sldMk cId="4125194144" sldId="514"/>
        </pc:sldMkLst>
      </pc:sldChg>
      <pc:sldChg chg="ord">
        <pc:chgData name="jesshenricks@gmail.com" userId="eaec273a04e5dada" providerId="LiveId" clId="{B4BE6382-E6C3-7247-8A3A-91666B7D36FC}" dt="2021-12-01T01:13:59.220" v="5095" actId="20578"/>
        <pc:sldMkLst>
          <pc:docMk/>
          <pc:sldMk cId="3483772219" sldId="515"/>
        </pc:sldMkLst>
      </pc:sldChg>
      <pc:sldChg chg="ord">
        <pc:chgData name="jesshenricks@gmail.com" userId="eaec273a04e5dada" providerId="LiveId" clId="{B4BE6382-E6C3-7247-8A3A-91666B7D36FC}" dt="2021-12-01T01:13:59.220" v="5095" actId="20578"/>
        <pc:sldMkLst>
          <pc:docMk/>
          <pc:sldMk cId="3099957063" sldId="516"/>
        </pc:sldMkLst>
      </pc:sldChg>
      <pc:sldChg chg="ord">
        <pc:chgData name="jesshenricks@gmail.com" userId="eaec273a04e5dada" providerId="LiveId" clId="{B4BE6382-E6C3-7247-8A3A-91666B7D36FC}" dt="2021-12-01T01:13:59.220" v="5095" actId="20578"/>
        <pc:sldMkLst>
          <pc:docMk/>
          <pc:sldMk cId="2568298908" sldId="517"/>
        </pc:sldMkLst>
      </pc:sldChg>
      <pc:sldChg chg="addSp delSp modSp mod modNotesTx">
        <pc:chgData name="jesshenricks@gmail.com" userId="eaec273a04e5dada" providerId="LiveId" clId="{B4BE6382-E6C3-7247-8A3A-91666B7D36FC}" dt="2021-12-01T01:21:16.072" v="5231" actId="20577"/>
        <pc:sldMkLst>
          <pc:docMk/>
          <pc:sldMk cId="2875477991" sldId="518"/>
        </pc:sldMkLst>
        <pc:spChg chg="mod">
          <ac:chgData name="jesshenricks@gmail.com" userId="eaec273a04e5dada" providerId="LiveId" clId="{B4BE6382-E6C3-7247-8A3A-91666B7D36FC}" dt="2021-12-01T01:20:14.262" v="5180" actId="14100"/>
          <ac:spMkLst>
            <pc:docMk/>
            <pc:sldMk cId="2875477991" sldId="518"/>
            <ac:spMk id="3" creationId="{E01A2125-75EE-C548-A82E-E35DA3298868}"/>
          </ac:spMkLst>
        </pc:spChg>
        <pc:spChg chg="add del mod">
          <ac:chgData name="jesshenricks@gmail.com" userId="eaec273a04e5dada" providerId="LiveId" clId="{B4BE6382-E6C3-7247-8A3A-91666B7D36FC}" dt="2021-11-30T23:40:08.085" v="3504" actId="931"/>
          <ac:spMkLst>
            <pc:docMk/>
            <pc:sldMk cId="2875477991" sldId="518"/>
            <ac:spMk id="5" creationId="{A84BC041-D3BD-6148-BEE5-1961CAE4761A}"/>
          </ac:spMkLst>
        </pc:spChg>
        <pc:spChg chg="add del mod">
          <ac:chgData name="jesshenricks@gmail.com" userId="eaec273a04e5dada" providerId="LiveId" clId="{B4BE6382-E6C3-7247-8A3A-91666B7D36FC}" dt="2021-11-30T23:40:50.607" v="3516" actId="931"/>
          <ac:spMkLst>
            <pc:docMk/>
            <pc:sldMk cId="2875477991" sldId="518"/>
            <ac:spMk id="10" creationId="{CF0158A7-6ED6-D140-B92A-02041C4B9BB4}"/>
          </ac:spMkLst>
        </pc:spChg>
        <pc:picChg chg="add del mod modCrop">
          <ac:chgData name="jesshenricks@gmail.com" userId="eaec273a04e5dada" providerId="LiveId" clId="{B4BE6382-E6C3-7247-8A3A-91666B7D36FC}" dt="2021-11-30T23:40:18.035" v="3508" actId="478"/>
          <ac:picMkLst>
            <pc:docMk/>
            <pc:sldMk cId="2875477991" sldId="518"/>
            <ac:picMk id="7" creationId="{323713E5-114D-9540-BBD4-71B2067D821E}"/>
          </ac:picMkLst>
        </pc:picChg>
        <pc:picChg chg="mod">
          <ac:chgData name="jesshenricks@gmail.com" userId="eaec273a04e5dada" providerId="LiveId" clId="{B4BE6382-E6C3-7247-8A3A-91666B7D36FC}" dt="2021-12-01T01:19:48.972" v="5175" actId="1035"/>
          <ac:picMkLst>
            <pc:docMk/>
            <pc:sldMk cId="2875477991" sldId="518"/>
            <ac:picMk id="8" creationId="{135C9073-0F32-2447-B22A-2BEAE203B26C}"/>
          </ac:picMkLst>
        </pc:picChg>
        <pc:picChg chg="del">
          <ac:chgData name="jesshenricks@gmail.com" userId="eaec273a04e5dada" providerId="LiveId" clId="{B4BE6382-E6C3-7247-8A3A-91666B7D36FC}" dt="2021-11-30T23:39:23.984" v="3503" actId="478"/>
          <ac:picMkLst>
            <pc:docMk/>
            <pc:sldMk cId="2875477991" sldId="518"/>
            <ac:picMk id="11" creationId="{F3566572-F8E3-E54E-9728-E3FC93E8AB44}"/>
          </ac:picMkLst>
        </pc:picChg>
        <pc:picChg chg="mod">
          <ac:chgData name="jesshenricks@gmail.com" userId="eaec273a04e5dada" providerId="LiveId" clId="{B4BE6382-E6C3-7247-8A3A-91666B7D36FC}" dt="2021-12-01T01:19:48.972" v="5175" actId="1035"/>
          <ac:picMkLst>
            <pc:docMk/>
            <pc:sldMk cId="2875477991" sldId="518"/>
            <ac:picMk id="12" creationId="{59BBFFDC-6423-374B-9DF9-FF8862162878}"/>
          </ac:picMkLst>
        </pc:picChg>
        <pc:picChg chg="mod">
          <ac:chgData name="jesshenricks@gmail.com" userId="eaec273a04e5dada" providerId="LiveId" clId="{B4BE6382-E6C3-7247-8A3A-91666B7D36FC}" dt="2021-12-01T01:19:54.826" v="5176" actId="1035"/>
          <ac:picMkLst>
            <pc:docMk/>
            <pc:sldMk cId="2875477991" sldId="518"/>
            <ac:picMk id="13" creationId="{C0C3F1E2-E77D-EC4F-ACE9-7C4B20BCAC64}"/>
          </ac:picMkLst>
        </pc:picChg>
        <pc:picChg chg="add del mod modCrop">
          <ac:chgData name="jesshenricks@gmail.com" userId="eaec273a04e5dada" providerId="LiveId" clId="{B4BE6382-E6C3-7247-8A3A-91666B7D36FC}" dt="2021-11-30T23:41:40.011" v="3529"/>
          <ac:picMkLst>
            <pc:docMk/>
            <pc:sldMk cId="2875477991" sldId="518"/>
            <ac:picMk id="16" creationId="{1F00F940-FFB2-3B40-87B3-6669228D4B52}"/>
          </ac:picMkLst>
        </pc:picChg>
      </pc:sldChg>
      <pc:sldChg chg="modSp mod">
        <pc:chgData name="jesshenricks@gmail.com" userId="eaec273a04e5dada" providerId="LiveId" clId="{B4BE6382-E6C3-7247-8A3A-91666B7D36FC}" dt="2021-12-01T00:50:01.705" v="4868" actId="3626"/>
        <pc:sldMkLst>
          <pc:docMk/>
          <pc:sldMk cId="2576627100" sldId="522"/>
        </pc:sldMkLst>
        <pc:spChg chg="mod">
          <ac:chgData name="jesshenricks@gmail.com" userId="eaec273a04e5dada" providerId="LiveId" clId="{B4BE6382-E6C3-7247-8A3A-91666B7D36FC}" dt="2021-12-01T00:50:01.705" v="4868" actId="3626"/>
          <ac:spMkLst>
            <pc:docMk/>
            <pc:sldMk cId="2576627100" sldId="522"/>
            <ac:spMk id="11" creationId="{7E4580D8-96E3-5F40-9B15-52D58BCECDA1}"/>
          </ac:spMkLst>
        </pc:spChg>
      </pc:sldChg>
      <pc:sldChg chg="modSp mod">
        <pc:chgData name="jesshenricks@gmail.com" userId="eaec273a04e5dada" providerId="LiveId" clId="{B4BE6382-E6C3-7247-8A3A-91666B7D36FC}" dt="2021-12-01T00:50:13.309" v="4869" actId="20577"/>
        <pc:sldMkLst>
          <pc:docMk/>
          <pc:sldMk cId="2033956087" sldId="524"/>
        </pc:sldMkLst>
        <pc:spChg chg="mod">
          <ac:chgData name="jesshenricks@gmail.com" userId="eaec273a04e5dada" providerId="LiveId" clId="{B4BE6382-E6C3-7247-8A3A-91666B7D36FC}" dt="2021-12-01T00:50:13.309" v="4869" actId="20577"/>
          <ac:spMkLst>
            <pc:docMk/>
            <pc:sldMk cId="2033956087" sldId="524"/>
            <ac:spMk id="8" creationId="{5B38DFE6-8A5D-BC42-880D-124042C133F0}"/>
          </ac:spMkLst>
        </pc:spChg>
      </pc:sldChg>
      <pc:sldChg chg="modNotesTx">
        <pc:chgData name="jesshenricks@gmail.com" userId="eaec273a04e5dada" providerId="LiveId" clId="{B4BE6382-E6C3-7247-8A3A-91666B7D36FC}" dt="2021-11-30T22:31:32.674" v="2301" actId="20577"/>
        <pc:sldMkLst>
          <pc:docMk/>
          <pc:sldMk cId="1222338150" sldId="534"/>
        </pc:sldMkLst>
      </pc:sldChg>
      <pc:sldChg chg="addSp delSp modSp mod modNotesTx">
        <pc:chgData name="jesshenricks@gmail.com" userId="eaec273a04e5dada" providerId="LiveId" clId="{B4BE6382-E6C3-7247-8A3A-91666B7D36FC}" dt="2021-12-01T01:23:22.524" v="5322" actId="20577"/>
        <pc:sldMkLst>
          <pc:docMk/>
          <pc:sldMk cId="319564229" sldId="547"/>
        </pc:sldMkLst>
        <pc:spChg chg="del">
          <ac:chgData name="jesshenricks@gmail.com" userId="eaec273a04e5dada" providerId="LiveId" clId="{B4BE6382-E6C3-7247-8A3A-91666B7D36FC}" dt="2021-12-01T01:21:46.112" v="5234" actId="478"/>
          <ac:spMkLst>
            <pc:docMk/>
            <pc:sldMk cId="319564229" sldId="547"/>
            <ac:spMk id="3" creationId="{E01A2125-75EE-C548-A82E-E35DA3298868}"/>
          </ac:spMkLst>
        </pc:spChg>
        <pc:spChg chg="add del mod">
          <ac:chgData name="jesshenricks@gmail.com" userId="eaec273a04e5dada" providerId="LiveId" clId="{B4BE6382-E6C3-7247-8A3A-91666B7D36FC}" dt="2021-12-01T01:21:49.664" v="5236" actId="478"/>
          <ac:spMkLst>
            <pc:docMk/>
            <pc:sldMk cId="319564229" sldId="547"/>
            <ac:spMk id="30" creationId="{20F0DCCA-1CF9-0A4C-A901-7FCC61F1AC41}"/>
          </ac:spMkLst>
        </pc:spChg>
        <pc:spChg chg="add mod">
          <ac:chgData name="jesshenricks@gmail.com" userId="eaec273a04e5dada" providerId="LiveId" clId="{B4BE6382-E6C3-7247-8A3A-91666B7D36FC}" dt="2021-12-01T01:23:08.759" v="5292" actId="20577"/>
          <ac:spMkLst>
            <pc:docMk/>
            <pc:sldMk cId="319564229" sldId="547"/>
            <ac:spMk id="31" creationId="{1C51D659-817B-DF43-8E1F-BB2CDAE7920B}"/>
          </ac:spMkLst>
        </pc:spChg>
        <pc:picChg chg="del">
          <ac:chgData name="jesshenricks@gmail.com" userId="eaec273a04e5dada" providerId="LiveId" clId="{B4BE6382-E6C3-7247-8A3A-91666B7D36FC}" dt="2021-12-01T01:21:41.864" v="5233" actId="478"/>
          <ac:picMkLst>
            <pc:docMk/>
            <pc:sldMk cId="319564229" sldId="547"/>
            <ac:picMk id="12" creationId="{59BBFFDC-6423-374B-9DF9-FF8862162878}"/>
          </ac:picMkLst>
        </pc:picChg>
        <pc:picChg chg="add mod">
          <ac:chgData name="jesshenricks@gmail.com" userId="eaec273a04e5dada" providerId="LiveId" clId="{B4BE6382-E6C3-7247-8A3A-91666B7D36FC}" dt="2021-12-01T01:22:43.272" v="5272" actId="1076"/>
          <ac:picMkLst>
            <pc:docMk/>
            <pc:sldMk cId="319564229" sldId="547"/>
            <ac:picMk id="32" creationId="{EEEEBF2C-06B2-834C-BE78-062009FE9149}"/>
          </ac:picMkLst>
        </pc:picChg>
        <pc:picChg chg="add del mod">
          <ac:chgData name="jesshenricks@gmail.com" userId="eaec273a04e5dada" providerId="LiveId" clId="{B4BE6382-E6C3-7247-8A3A-91666B7D36FC}" dt="2021-12-01T01:22:31.908" v="5270" actId="478"/>
          <ac:picMkLst>
            <pc:docMk/>
            <pc:sldMk cId="319564229" sldId="547"/>
            <ac:picMk id="33" creationId="{A8ED1DC1-6034-9245-B2AA-C3D2524A96A9}"/>
          </ac:picMkLst>
        </pc:picChg>
        <pc:picChg chg="add mod">
          <ac:chgData name="jesshenricks@gmail.com" userId="eaec273a04e5dada" providerId="LiveId" clId="{B4BE6382-E6C3-7247-8A3A-91666B7D36FC}" dt="2021-12-01T01:23:13.703" v="5293" actId="1076"/>
          <ac:picMkLst>
            <pc:docMk/>
            <pc:sldMk cId="319564229" sldId="547"/>
            <ac:picMk id="34" creationId="{43A6972C-220C-6744-914D-9BAF7C3AA34B}"/>
          </ac:picMkLst>
        </pc:picChg>
      </pc:sldChg>
      <pc:sldChg chg="addSp modSp mod">
        <pc:chgData name="jesshenricks@gmail.com" userId="eaec273a04e5dada" providerId="LiveId" clId="{B4BE6382-E6C3-7247-8A3A-91666B7D36FC}" dt="2021-12-01T01:14:31.916" v="5097" actId="1076"/>
        <pc:sldMkLst>
          <pc:docMk/>
          <pc:sldMk cId="3080436534" sldId="548"/>
        </pc:sldMkLst>
        <pc:spChg chg="mod">
          <ac:chgData name="jesshenricks@gmail.com" userId="eaec273a04e5dada" providerId="LiveId" clId="{B4BE6382-E6C3-7247-8A3A-91666B7D36FC}" dt="2021-12-01T01:14:31.916" v="5097" actId="1076"/>
          <ac:spMkLst>
            <pc:docMk/>
            <pc:sldMk cId="3080436534" sldId="548"/>
            <ac:spMk id="11" creationId="{7E4580D8-96E3-5F40-9B15-52D58BCECDA1}"/>
          </ac:spMkLst>
        </pc:spChg>
        <pc:spChg chg="mod">
          <ac:chgData name="jesshenricks@gmail.com" userId="eaec273a04e5dada" providerId="LiveId" clId="{B4BE6382-E6C3-7247-8A3A-91666B7D36FC}" dt="2021-11-16T02:14:31.782" v="1185" actId="242"/>
          <ac:spMkLst>
            <pc:docMk/>
            <pc:sldMk cId="3080436534" sldId="548"/>
            <ac:spMk id="13" creationId="{4B236830-ADAE-5344-90BB-FD0A8F26756D}"/>
          </ac:spMkLst>
        </pc:spChg>
        <pc:picChg chg="add mod">
          <ac:chgData name="jesshenricks@gmail.com" userId="eaec273a04e5dada" providerId="LiveId" clId="{B4BE6382-E6C3-7247-8A3A-91666B7D36FC}" dt="2021-11-30T22:32:22.153" v="2303"/>
          <ac:picMkLst>
            <pc:docMk/>
            <pc:sldMk cId="3080436534" sldId="548"/>
            <ac:picMk id="2" creationId="{47A8E338-2EC8-0B42-A577-55DFCD5F516A}"/>
          </ac:picMkLst>
        </pc:picChg>
        <pc:picChg chg="add mod">
          <ac:chgData name="jesshenricks@gmail.com" userId="eaec273a04e5dada" providerId="LiveId" clId="{B4BE6382-E6C3-7247-8A3A-91666B7D36FC}" dt="2021-11-16T02:13:23.480" v="1181" actId="1076"/>
          <ac:picMkLst>
            <pc:docMk/>
            <pc:sldMk cId="3080436534" sldId="548"/>
            <ac:picMk id="5" creationId="{3C60DF16-25E5-B544-AED4-72DA5D2FDDF2}"/>
          </ac:picMkLst>
        </pc:picChg>
      </pc:sldChg>
      <pc:sldChg chg="addSp delSp modSp mod modNotesTx">
        <pc:chgData name="jesshenricks@gmail.com" userId="eaec273a04e5dada" providerId="LiveId" clId="{B4BE6382-E6C3-7247-8A3A-91666B7D36FC}" dt="2021-12-01T01:26:08.272" v="5404" actId="20577"/>
        <pc:sldMkLst>
          <pc:docMk/>
          <pc:sldMk cId="3783042192" sldId="571"/>
        </pc:sldMkLst>
        <pc:spChg chg="del">
          <ac:chgData name="jesshenricks@gmail.com" userId="eaec273a04e5dada" providerId="LiveId" clId="{B4BE6382-E6C3-7247-8A3A-91666B7D36FC}" dt="2021-12-01T01:24:00.097" v="5327" actId="478"/>
          <ac:spMkLst>
            <pc:docMk/>
            <pc:sldMk cId="3783042192" sldId="571"/>
            <ac:spMk id="3" creationId="{E01A2125-75EE-C548-A82E-E35DA3298868}"/>
          </ac:spMkLst>
        </pc:spChg>
        <pc:spChg chg="add del mod">
          <ac:chgData name="jesshenricks@gmail.com" userId="eaec273a04e5dada" providerId="LiveId" clId="{B4BE6382-E6C3-7247-8A3A-91666B7D36FC}" dt="2021-12-01T01:24:03.548" v="5329" actId="478"/>
          <ac:spMkLst>
            <pc:docMk/>
            <pc:sldMk cId="3783042192" sldId="571"/>
            <ac:spMk id="11" creationId="{91367ACF-09AD-8D4B-84EF-24DBABFB3F3B}"/>
          </ac:spMkLst>
        </pc:spChg>
        <pc:spChg chg="add mod">
          <ac:chgData name="jesshenricks@gmail.com" userId="eaec273a04e5dada" providerId="LiveId" clId="{B4BE6382-E6C3-7247-8A3A-91666B7D36FC}" dt="2021-12-01T01:25:52.963" v="5358" actId="20577"/>
          <ac:spMkLst>
            <pc:docMk/>
            <pc:sldMk cId="3783042192" sldId="571"/>
            <ac:spMk id="15" creationId="{D53C1C94-8304-1E47-BF4C-D8C023DBC71C}"/>
          </ac:spMkLst>
        </pc:spChg>
        <pc:picChg chg="del">
          <ac:chgData name="jesshenricks@gmail.com" userId="eaec273a04e5dada" providerId="LiveId" clId="{B4BE6382-E6C3-7247-8A3A-91666B7D36FC}" dt="2021-12-01T01:23:57.181" v="5326" actId="478"/>
          <ac:picMkLst>
            <pc:docMk/>
            <pc:sldMk cId="3783042192" sldId="571"/>
            <ac:picMk id="8" creationId="{F04CFC92-8A1F-FF4D-B9D5-FDDE0ECA6288}"/>
          </ac:picMkLst>
        </pc:picChg>
        <pc:picChg chg="del">
          <ac:chgData name="jesshenricks@gmail.com" userId="eaec273a04e5dada" providerId="LiveId" clId="{B4BE6382-E6C3-7247-8A3A-91666B7D36FC}" dt="2021-12-01T01:23:56.343" v="5325" actId="478"/>
          <ac:picMkLst>
            <pc:docMk/>
            <pc:sldMk cId="3783042192" sldId="571"/>
            <ac:picMk id="12" creationId="{59BBFFDC-6423-374B-9DF9-FF8862162878}"/>
          </ac:picMkLst>
        </pc:picChg>
        <pc:picChg chg="add mod">
          <ac:chgData name="jesshenricks@gmail.com" userId="eaec273a04e5dada" providerId="LiveId" clId="{B4BE6382-E6C3-7247-8A3A-91666B7D36FC}" dt="2021-12-01T01:25:03.856" v="5353" actId="1076"/>
          <ac:picMkLst>
            <pc:docMk/>
            <pc:sldMk cId="3783042192" sldId="571"/>
            <ac:picMk id="17" creationId="{753328AF-9C90-A94A-8E0E-B63805AC33BA}"/>
          </ac:picMkLst>
        </pc:picChg>
        <pc:picChg chg="add mod">
          <ac:chgData name="jesshenricks@gmail.com" userId="eaec273a04e5dada" providerId="LiveId" clId="{B4BE6382-E6C3-7247-8A3A-91666B7D36FC}" dt="2021-12-01T01:25:56.867" v="5368" actId="1035"/>
          <ac:picMkLst>
            <pc:docMk/>
            <pc:sldMk cId="3783042192" sldId="571"/>
            <ac:picMk id="18" creationId="{041F1243-4538-C04E-BEE7-8762A8C0780F}"/>
          </ac:picMkLst>
        </pc:picChg>
      </pc:sldChg>
      <pc:sldChg chg="modSp mod">
        <pc:chgData name="jesshenricks@gmail.com" userId="eaec273a04e5dada" providerId="LiveId" clId="{B4BE6382-E6C3-7247-8A3A-91666B7D36FC}" dt="2021-12-01T01:33:21.349" v="5578" actId="14100"/>
        <pc:sldMkLst>
          <pc:docMk/>
          <pc:sldMk cId="3309290640" sldId="572"/>
        </pc:sldMkLst>
        <pc:spChg chg="mod">
          <ac:chgData name="jesshenricks@gmail.com" userId="eaec273a04e5dada" providerId="LiveId" clId="{B4BE6382-E6C3-7247-8A3A-91666B7D36FC}" dt="2021-11-16T00:54:17.337" v="857" actId="20577"/>
          <ac:spMkLst>
            <pc:docMk/>
            <pc:sldMk cId="3309290640" sldId="572"/>
            <ac:spMk id="2" creationId="{F7EDBAB8-EEBA-C44A-91DE-BDDA13087C48}"/>
          </ac:spMkLst>
        </pc:spChg>
        <pc:spChg chg="mod">
          <ac:chgData name="jesshenricks@gmail.com" userId="eaec273a04e5dada" providerId="LiveId" clId="{B4BE6382-E6C3-7247-8A3A-91666B7D36FC}" dt="2021-12-01T01:33:21.349" v="5578" actId="14100"/>
          <ac:spMkLst>
            <pc:docMk/>
            <pc:sldMk cId="3309290640" sldId="572"/>
            <ac:spMk id="3" creationId="{E01A2125-75EE-C548-A82E-E35DA3298868}"/>
          </ac:spMkLst>
        </pc:spChg>
        <pc:picChg chg="mod">
          <ac:chgData name="jesshenricks@gmail.com" userId="eaec273a04e5dada" providerId="LiveId" clId="{B4BE6382-E6C3-7247-8A3A-91666B7D36FC}" dt="2021-12-01T01:26:54.414" v="5418" actId="1076"/>
          <ac:picMkLst>
            <pc:docMk/>
            <pc:sldMk cId="3309290640" sldId="572"/>
            <ac:picMk id="9" creationId="{389473F6-D36D-914D-A15E-8AE159898C63}"/>
          </ac:picMkLst>
        </pc:picChg>
        <pc:picChg chg="mod">
          <ac:chgData name="jesshenricks@gmail.com" userId="eaec273a04e5dada" providerId="LiveId" clId="{B4BE6382-E6C3-7247-8A3A-91666B7D36FC}" dt="2021-12-01T01:26:51.902" v="5417" actId="1076"/>
          <ac:picMkLst>
            <pc:docMk/>
            <pc:sldMk cId="3309290640" sldId="572"/>
            <ac:picMk id="10" creationId="{ABD51B1B-ECAB-BE4D-BFE7-7F8DC329D3B2}"/>
          </ac:picMkLst>
        </pc:picChg>
        <pc:picChg chg="mod">
          <ac:chgData name="jesshenricks@gmail.com" userId="eaec273a04e5dada" providerId="LiveId" clId="{B4BE6382-E6C3-7247-8A3A-91666B7D36FC}" dt="2021-12-01T01:26:58.357" v="5419" actId="1076"/>
          <ac:picMkLst>
            <pc:docMk/>
            <pc:sldMk cId="3309290640" sldId="572"/>
            <ac:picMk id="11" creationId="{9088E05B-5199-904E-A682-4B27B31656D6}"/>
          </ac:picMkLst>
        </pc:picChg>
      </pc:sldChg>
      <pc:sldChg chg="modSp modNotesTx">
        <pc:chgData name="jesshenricks@gmail.com" userId="eaec273a04e5dada" providerId="LiveId" clId="{B4BE6382-E6C3-7247-8A3A-91666B7D36FC}" dt="2021-11-15T23:38:58.895" v="137" actId="1035"/>
        <pc:sldMkLst>
          <pc:docMk/>
          <pc:sldMk cId="2485537494" sldId="574"/>
        </pc:sldMkLst>
        <pc:picChg chg="mod">
          <ac:chgData name="jesshenricks@gmail.com" userId="eaec273a04e5dada" providerId="LiveId" clId="{B4BE6382-E6C3-7247-8A3A-91666B7D36FC}" dt="2021-11-15T23:37:12.231" v="9" actId="1036"/>
          <ac:picMkLst>
            <pc:docMk/>
            <pc:sldMk cId="2485537494" sldId="574"/>
            <ac:picMk id="15" creationId="{9F1FA839-13CB-784E-9E25-6F23C2A926A4}"/>
          </ac:picMkLst>
        </pc:picChg>
        <pc:picChg chg="mod">
          <ac:chgData name="jesshenricks@gmail.com" userId="eaec273a04e5dada" providerId="LiveId" clId="{B4BE6382-E6C3-7247-8A3A-91666B7D36FC}" dt="2021-11-15T23:37:25.448" v="20" actId="1035"/>
          <ac:picMkLst>
            <pc:docMk/>
            <pc:sldMk cId="2485537494" sldId="574"/>
            <ac:picMk id="16" creationId="{589A09D6-CD93-8541-A1E5-37A8A161FF31}"/>
          </ac:picMkLst>
        </pc:picChg>
        <pc:picChg chg="mod">
          <ac:chgData name="jesshenricks@gmail.com" userId="eaec273a04e5dada" providerId="LiveId" clId="{B4BE6382-E6C3-7247-8A3A-91666B7D36FC}" dt="2021-11-15T23:37:12.231" v="9" actId="1036"/>
          <ac:picMkLst>
            <pc:docMk/>
            <pc:sldMk cId="2485537494" sldId="574"/>
            <ac:picMk id="17" creationId="{34AF534E-1890-9D47-B6B2-85042DF2D3FA}"/>
          </ac:picMkLst>
        </pc:picChg>
        <pc:picChg chg="mod">
          <ac:chgData name="jesshenricks@gmail.com" userId="eaec273a04e5dada" providerId="LiveId" clId="{B4BE6382-E6C3-7247-8A3A-91666B7D36FC}" dt="2021-11-15T23:37:12.231" v="9" actId="1036"/>
          <ac:picMkLst>
            <pc:docMk/>
            <pc:sldMk cId="2485537494" sldId="574"/>
            <ac:picMk id="18" creationId="{682B53CF-F2B0-4849-B7B1-B8093D51C267}"/>
          </ac:picMkLst>
        </pc:picChg>
        <pc:picChg chg="mod">
          <ac:chgData name="jesshenricks@gmail.com" userId="eaec273a04e5dada" providerId="LiveId" clId="{B4BE6382-E6C3-7247-8A3A-91666B7D36FC}" dt="2021-11-15T23:37:25.448" v="20" actId="1035"/>
          <ac:picMkLst>
            <pc:docMk/>
            <pc:sldMk cId="2485537494" sldId="574"/>
            <ac:picMk id="19" creationId="{A72A588F-0D48-F94A-A611-4F5657CD632A}"/>
          </ac:picMkLst>
        </pc:picChg>
        <pc:picChg chg="mod">
          <ac:chgData name="jesshenricks@gmail.com" userId="eaec273a04e5dada" providerId="LiveId" clId="{B4BE6382-E6C3-7247-8A3A-91666B7D36FC}" dt="2021-11-15T23:37:25.448" v="20" actId="1035"/>
          <ac:picMkLst>
            <pc:docMk/>
            <pc:sldMk cId="2485537494" sldId="574"/>
            <ac:picMk id="30" creationId="{E4A727BC-582C-F84E-953F-98781E41917A}"/>
          </ac:picMkLst>
        </pc:picChg>
        <pc:picChg chg="mod">
          <ac:chgData name="jesshenricks@gmail.com" userId="eaec273a04e5dada" providerId="LiveId" clId="{B4BE6382-E6C3-7247-8A3A-91666B7D36FC}" dt="2021-11-15T23:37:25.448" v="20" actId="1035"/>
          <ac:picMkLst>
            <pc:docMk/>
            <pc:sldMk cId="2485537494" sldId="574"/>
            <ac:picMk id="31" creationId="{D8EB2ACE-4EBA-F84B-8CDD-F6344B54FD7E}"/>
          </ac:picMkLst>
        </pc:picChg>
        <pc:picChg chg="mod">
          <ac:chgData name="jesshenricks@gmail.com" userId="eaec273a04e5dada" providerId="LiveId" clId="{B4BE6382-E6C3-7247-8A3A-91666B7D36FC}" dt="2021-11-15T23:37:12.231" v="9" actId="1036"/>
          <ac:picMkLst>
            <pc:docMk/>
            <pc:sldMk cId="2485537494" sldId="574"/>
            <ac:picMk id="32" creationId="{E399CFB4-BD2C-CE49-9F09-6DAF8CFEE253}"/>
          </ac:picMkLst>
        </pc:picChg>
        <pc:picChg chg="mod">
          <ac:chgData name="jesshenricks@gmail.com" userId="eaec273a04e5dada" providerId="LiveId" clId="{B4BE6382-E6C3-7247-8A3A-91666B7D36FC}" dt="2021-11-15T23:38:58.895" v="137" actId="1035"/>
          <ac:picMkLst>
            <pc:docMk/>
            <pc:sldMk cId="2485537494" sldId="574"/>
            <ac:picMk id="3074" creationId="{0F53F3A8-4591-0F40-AA89-5057AE607DFD}"/>
          </ac:picMkLst>
        </pc:picChg>
      </pc:sldChg>
      <pc:sldChg chg="addSp delSp modSp add mod modAnim modNotesTx">
        <pc:chgData name="jesshenricks@gmail.com" userId="eaec273a04e5dada" providerId="LiveId" clId="{B4BE6382-E6C3-7247-8A3A-91666B7D36FC}" dt="2021-11-16T00:05:23.332" v="245" actId="20577"/>
        <pc:sldMkLst>
          <pc:docMk/>
          <pc:sldMk cId="690911591" sldId="575"/>
        </pc:sldMkLst>
        <pc:spChg chg="mod">
          <ac:chgData name="jesshenricks@gmail.com" userId="eaec273a04e5dada" providerId="LiveId" clId="{B4BE6382-E6C3-7247-8A3A-91666B7D36FC}" dt="2021-11-16T00:01:36.374" v="161" actId="27636"/>
          <ac:spMkLst>
            <pc:docMk/>
            <pc:sldMk cId="690911591" sldId="575"/>
            <ac:spMk id="8" creationId="{84570216-F84A-F540-AED3-B29B1B97F053}"/>
          </ac:spMkLst>
        </pc:spChg>
        <pc:spChg chg="add mod">
          <ac:chgData name="jesshenricks@gmail.com" userId="eaec273a04e5dada" providerId="LiveId" clId="{B4BE6382-E6C3-7247-8A3A-91666B7D36FC}" dt="2021-11-16T00:05:23.332" v="245" actId="20577"/>
          <ac:spMkLst>
            <pc:docMk/>
            <pc:sldMk cId="690911591" sldId="575"/>
            <ac:spMk id="10" creationId="{2E5B2FED-392C-B640-858E-A26B568010E3}"/>
          </ac:spMkLst>
        </pc:spChg>
        <pc:picChg chg="del">
          <ac:chgData name="jesshenricks@gmail.com" userId="eaec273a04e5dada" providerId="LiveId" clId="{B4BE6382-E6C3-7247-8A3A-91666B7D36FC}" dt="2021-11-15T23:41:27.266" v="152" actId="478"/>
          <ac:picMkLst>
            <pc:docMk/>
            <pc:sldMk cId="690911591" sldId="575"/>
            <ac:picMk id="7" creationId="{166E5882-1DE3-0047-952E-6DA02B508A6A}"/>
          </ac:picMkLst>
        </pc:picChg>
        <pc:picChg chg="add mod">
          <ac:chgData name="jesshenricks@gmail.com" userId="eaec273a04e5dada" providerId="LiveId" clId="{B4BE6382-E6C3-7247-8A3A-91666B7D36FC}" dt="2021-11-15T23:41:27.663" v="153"/>
          <ac:picMkLst>
            <pc:docMk/>
            <pc:sldMk cId="690911591" sldId="575"/>
            <ac:picMk id="9" creationId="{22CA27C9-0A6F-DE46-92DA-0B4E3044927F}"/>
          </ac:picMkLst>
        </pc:picChg>
      </pc:sldChg>
      <pc:sldChg chg="addSp delSp modSp add mod modAnim modNotesTx">
        <pc:chgData name="jesshenricks@gmail.com" userId="eaec273a04e5dada" providerId="LiveId" clId="{B4BE6382-E6C3-7247-8A3A-91666B7D36FC}" dt="2021-11-16T00:05:27.252" v="246"/>
        <pc:sldMkLst>
          <pc:docMk/>
          <pc:sldMk cId="1459179932" sldId="576"/>
        </pc:sldMkLst>
        <pc:spChg chg="mod">
          <ac:chgData name="jesshenricks@gmail.com" userId="eaec273a04e5dada" providerId="LiveId" clId="{B4BE6382-E6C3-7247-8A3A-91666B7D36FC}" dt="2021-11-16T00:02:56.297" v="189" actId="27636"/>
          <ac:spMkLst>
            <pc:docMk/>
            <pc:sldMk cId="1459179932" sldId="576"/>
            <ac:spMk id="6" creationId="{611214DD-99A0-974D-8537-E764E6ED172B}"/>
          </ac:spMkLst>
        </pc:spChg>
        <pc:spChg chg="mod">
          <ac:chgData name="jesshenricks@gmail.com" userId="eaec273a04e5dada" providerId="LiveId" clId="{B4BE6382-E6C3-7247-8A3A-91666B7D36FC}" dt="2021-11-16T00:04:19.779" v="210" actId="27636"/>
          <ac:spMkLst>
            <pc:docMk/>
            <pc:sldMk cId="1459179932" sldId="576"/>
            <ac:spMk id="8" creationId="{84570216-F84A-F540-AED3-B29B1B97F053}"/>
          </ac:spMkLst>
        </pc:spChg>
        <pc:spChg chg="add mod">
          <ac:chgData name="jesshenricks@gmail.com" userId="eaec273a04e5dada" providerId="LiveId" clId="{B4BE6382-E6C3-7247-8A3A-91666B7D36FC}" dt="2021-11-16T00:05:27.252" v="246"/>
          <ac:spMkLst>
            <pc:docMk/>
            <pc:sldMk cId="1459179932" sldId="576"/>
            <ac:spMk id="10" creationId="{87180E82-1DAA-E44B-9847-6B1C303F7523}"/>
          </ac:spMkLst>
        </pc:spChg>
        <pc:spChg chg="del">
          <ac:chgData name="jesshenricks@gmail.com" userId="eaec273a04e5dada" providerId="LiveId" clId="{B4BE6382-E6C3-7247-8A3A-91666B7D36FC}" dt="2021-11-16T00:04:08.947" v="207" actId="478"/>
          <ac:spMkLst>
            <pc:docMk/>
            <pc:sldMk cId="1459179932" sldId="576"/>
            <ac:spMk id="402" creationId="{00000000-0000-0000-0000-000000000000}"/>
          </ac:spMkLst>
        </pc:spChg>
        <pc:picChg chg="add del mod">
          <ac:chgData name="jesshenricks@gmail.com" userId="eaec273a04e5dada" providerId="LiveId" clId="{B4BE6382-E6C3-7247-8A3A-91666B7D36FC}" dt="2021-11-16T00:04:05.465" v="205" actId="478"/>
          <ac:picMkLst>
            <pc:docMk/>
            <pc:sldMk cId="1459179932" sldId="576"/>
            <ac:picMk id="7" creationId="{B3C2A1EE-33C5-624F-BB9E-0EB16E96A1F0}"/>
          </ac:picMkLst>
        </pc:picChg>
        <pc:picChg chg="del">
          <ac:chgData name="jesshenricks@gmail.com" userId="eaec273a04e5dada" providerId="LiveId" clId="{B4BE6382-E6C3-7247-8A3A-91666B7D36FC}" dt="2021-11-16T00:02:36.203" v="168" actId="478"/>
          <ac:picMkLst>
            <pc:docMk/>
            <pc:sldMk cId="1459179932" sldId="576"/>
            <ac:picMk id="9" creationId="{22CA27C9-0A6F-DE46-92DA-0B4E3044927F}"/>
          </ac:picMkLst>
        </pc:picChg>
        <pc:picChg chg="add mod">
          <ac:chgData name="jesshenricks@gmail.com" userId="eaec273a04e5dada" providerId="LiveId" clId="{B4BE6382-E6C3-7247-8A3A-91666B7D36FC}" dt="2021-11-16T00:04:21.388" v="211" actId="1076"/>
          <ac:picMkLst>
            <pc:docMk/>
            <pc:sldMk cId="1459179932" sldId="576"/>
            <ac:picMk id="4098" creationId="{C27608F9-7F9A-4D40-B37C-58417698D7C7}"/>
          </ac:picMkLst>
        </pc:picChg>
      </pc:sldChg>
      <pc:sldChg chg="addSp delSp modSp add mod modAnim chgLayout modNotesTx">
        <pc:chgData name="jesshenricks@gmail.com" userId="eaec273a04e5dada" providerId="LiveId" clId="{B4BE6382-E6C3-7247-8A3A-91666B7D36FC}" dt="2021-11-16T00:38:28.487" v="544" actId="1076"/>
        <pc:sldMkLst>
          <pc:docMk/>
          <pc:sldMk cId="3286702795" sldId="577"/>
        </pc:sldMkLst>
        <pc:spChg chg="mod ord">
          <ac:chgData name="jesshenricks@gmail.com" userId="eaec273a04e5dada" providerId="LiveId" clId="{B4BE6382-E6C3-7247-8A3A-91666B7D36FC}" dt="2021-11-16T00:37:15.665" v="532" actId="20577"/>
          <ac:spMkLst>
            <pc:docMk/>
            <pc:sldMk cId="3286702795" sldId="577"/>
            <ac:spMk id="2" creationId="{380B9D96-3C4E-3846-BB35-0C62B78A3A58}"/>
          </ac:spMkLst>
        </pc:spChg>
        <pc:spChg chg="add del mod">
          <ac:chgData name="jesshenricks@gmail.com" userId="eaec273a04e5dada" providerId="LiveId" clId="{B4BE6382-E6C3-7247-8A3A-91666B7D36FC}" dt="2021-11-16T00:37:07.451" v="530" actId="478"/>
          <ac:spMkLst>
            <pc:docMk/>
            <pc:sldMk cId="3286702795" sldId="577"/>
            <ac:spMk id="7" creationId="{4D1F231E-F6D8-694D-81C2-A4C3B6EC5C7F}"/>
          </ac:spMkLst>
        </pc:spChg>
        <pc:spChg chg="mod">
          <ac:chgData name="jesshenricks@gmail.com" userId="eaec273a04e5dada" providerId="LiveId" clId="{B4BE6382-E6C3-7247-8A3A-91666B7D36FC}" dt="2021-11-16T00:29:52.900" v="364" actId="1076"/>
          <ac:spMkLst>
            <pc:docMk/>
            <pc:sldMk cId="3286702795" sldId="577"/>
            <ac:spMk id="8" creationId="{E97EAD37-097F-DE4D-8348-41B549220137}"/>
          </ac:spMkLst>
        </pc:spChg>
        <pc:spChg chg="del">
          <ac:chgData name="jesshenricks@gmail.com" userId="eaec273a04e5dada" providerId="LiveId" clId="{B4BE6382-E6C3-7247-8A3A-91666B7D36FC}" dt="2021-11-16T00:28:34.080" v="317" actId="478"/>
          <ac:spMkLst>
            <pc:docMk/>
            <pc:sldMk cId="3286702795" sldId="577"/>
            <ac:spMk id="9" creationId="{4B8C6C78-755E-F24F-9B9C-AE8E5B9A8F94}"/>
          </ac:spMkLst>
        </pc:spChg>
        <pc:spChg chg="add mod">
          <ac:chgData name="jesshenricks@gmail.com" userId="eaec273a04e5dada" providerId="LiveId" clId="{B4BE6382-E6C3-7247-8A3A-91666B7D36FC}" dt="2021-11-16T00:30:39.507" v="404" actId="1035"/>
          <ac:spMkLst>
            <pc:docMk/>
            <pc:sldMk cId="3286702795" sldId="577"/>
            <ac:spMk id="12" creationId="{9A3184FC-A81C-704B-8DDC-117AAFFCDCC0}"/>
          </ac:spMkLst>
        </pc:spChg>
        <pc:spChg chg="add mod">
          <ac:chgData name="jesshenricks@gmail.com" userId="eaec273a04e5dada" providerId="LiveId" clId="{B4BE6382-E6C3-7247-8A3A-91666B7D36FC}" dt="2021-11-16T00:31:21.767" v="408"/>
          <ac:spMkLst>
            <pc:docMk/>
            <pc:sldMk cId="3286702795" sldId="577"/>
            <ac:spMk id="13" creationId="{BAD95D08-44AE-A94A-B23A-10C6811D969A}"/>
          </ac:spMkLst>
        </pc:spChg>
        <pc:spChg chg="add mod">
          <ac:chgData name="jesshenricks@gmail.com" userId="eaec273a04e5dada" providerId="LiveId" clId="{B4BE6382-E6C3-7247-8A3A-91666B7D36FC}" dt="2021-11-16T00:37:07.922" v="531"/>
          <ac:spMkLst>
            <pc:docMk/>
            <pc:sldMk cId="3286702795" sldId="577"/>
            <ac:spMk id="14" creationId="{A2477CD4-2375-5F4B-9681-9EAAE7491511}"/>
          </ac:spMkLst>
        </pc:spChg>
        <pc:spChg chg="del">
          <ac:chgData name="jesshenricks@gmail.com" userId="eaec273a04e5dada" providerId="LiveId" clId="{B4BE6382-E6C3-7247-8A3A-91666B7D36FC}" dt="2021-11-16T00:29:17.864" v="339" actId="478"/>
          <ac:spMkLst>
            <pc:docMk/>
            <pc:sldMk cId="3286702795" sldId="577"/>
            <ac:spMk id="1402" creationId="{00000000-0000-0000-0000-000000000000}"/>
          </ac:spMkLst>
        </pc:spChg>
        <pc:picChg chg="add mod">
          <ac:chgData name="jesshenricks@gmail.com" userId="eaec273a04e5dada" providerId="LiveId" clId="{B4BE6382-E6C3-7247-8A3A-91666B7D36FC}" dt="2021-11-16T00:30:18.730" v="373" actId="1076"/>
          <ac:picMkLst>
            <pc:docMk/>
            <pc:sldMk cId="3286702795" sldId="577"/>
            <ac:picMk id="10" creationId="{8C2CF6F8-D788-F445-85E2-1001D0BE840B}"/>
          </ac:picMkLst>
        </pc:picChg>
        <pc:picChg chg="add mod">
          <ac:chgData name="jesshenricks@gmail.com" userId="eaec273a04e5dada" providerId="LiveId" clId="{B4BE6382-E6C3-7247-8A3A-91666B7D36FC}" dt="2021-11-16T00:30:10.399" v="370" actId="1076"/>
          <ac:picMkLst>
            <pc:docMk/>
            <pc:sldMk cId="3286702795" sldId="577"/>
            <ac:picMk id="11" creationId="{1F9C8DD5-B17B-7646-B966-1B14967E1329}"/>
          </ac:picMkLst>
        </pc:picChg>
        <pc:picChg chg="add mod">
          <ac:chgData name="jesshenricks@gmail.com" userId="eaec273a04e5dada" providerId="LiveId" clId="{B4BE6382-E6C3-7247-8A3A-91666B7D36FC}" dt="2021-11-16T00:38:28.487" v="544" actId="1076"/>
          <ac:picMkLst>
            <pc:docMk/>
            <pc:sldMk cId="3286702795" sldId="577"/>
            <ac:picMk id="15" creationId="{4430F311-7ED5-684E-9454-B69121F14732}"/>
          </ac:picMkLst>
        </pc:picChg>
        <pc:picChg chg="add mod">
          <ac:chgData name="jesshenricks@gmail.com" userId="eaec273a04e5dada" providerId="LiveId" clId="{B4BE6382-E6C3-7247-8A3A-91666B7D36FC}" dt="2021-11-16T00:38:18.059" v="541" actId="1076"/>
          <ac:picMkLst>
            <pc:docMk/>
            <pc:sldMk cId="3286702795" sldId="577"/>
            <ac:picMk id="16" creationId="{2D1895B9-19EA-484E-9C08-D6F0B39A7643}"/>
          </ac:picMkLst>
        </pc:picChg>
        <pc:picChg chg="del">
          <ac:chgData name="jesshenricks@gmail.com" userId="eaec273a04e5dada" providerId="LiveId" clId="{B4BE6382-E6C3-7247-8A3A-91666B7D36FC}" dt="2021-11-16T00:29:15.926" v="338" actId="478"/>
          <ac:picMkLst>
            <pc:docMk/>
            <pc:sldMk cId="3286702795" sldId="577"/>
            <ac:picMk id="1401" creationId="{00000000-0000-0000-0000-000000000000}"/>
          </ac:picMkLst>
        </pc:picChg>
      </pc:sldChg>
      <pc:sldChg chg="addSp delSp modSp add mod delAnim modAnim modNotesTx">
        <pc:chgData name="jesshenricks@gmail.com" userId="eaec273a04e5dada" providerId="LiveId" clId="{B4BE6382-E6C3-7247-8A3A-91666B7D36FC}" dt="2021-11-16T00:48:51.180" v="683" actId="478"/>
        <pc:sldMkLst>
          <pc:docMk/>
          <pc:sldMk cId="1494346253" sldId="578"/>
        </pc:sldMkLst>
        <pc:spChg chg="mod">
          <ac:chgData name="jesshenricks@gmail.com" userId="eaec273a04e5dada" providerId="LiveId" clId="{B4BE6382-E6C3-7247-8A3A-91666B7D36FC}" dt="2021-11-16T00:37:19.392" v="533" actId="20577"/>
          <ac:spMkLst>
            <pc:docMk/>
            <pc:sldMk cId="1494346253" sldId="578"/>
            <ac:spMk id="2" creationId="{380B9D96-3C4E-3846-BB35-0C62B78A3A58}"/>
          </ac:spMkLst>
        </pc:spChg>
        <pc:spChg chg="del mod">
          <ac:chgData name="jesshenricks@gmail.com" userId="eaec273a04e5dada" providerId="LiveId" clId="{B4BE6382-E6C3-7247-8A3A-91666B7D36FC}" dt="2021-11-16T00:36:56.216" v="526" actId="478"/>
          <ac:spMkLst>
            <pc:docMk/>
            <pc:sldMk cId="1494346253" sldId="578"/>
            <ac:spMk id="7" creationId="{4D1F231E-F6D8-694D-81C2-A4C3B6EC5C7F}"/>
          </ac:spMkLst>
        </pc:spChg>
        <pc:spChg chg="del mod">
          <ac:chgData name="jesshenricks@gmail.com" userId="eaec273a04e5dada" providerId="LiveId" clId="{B4BE6382-E6C3-7247-8A3A-91666B7D36FC}" dt="2021-11-16T00:32:31.489" v="436" actId="478"/>
          <ac:spMkLst>
            <pc:docMk/>
            <pc:sldMk cId="1494346253" sldId="578"/>
            <ac:spMk id="8" creationId="{E97EAD37-097F-DE4D-8348-41B549220137}"/>
          </ac:spMkLst>
        </pc:spChg>
        <pc:spChg chg="del">
          <ac:chgData name="jesshenricks@gmail.com" userId="eaec273a04e5dada" providerId="LiveId" clId="{B4BE6382-E6C3-7247-8A3A-91666B7D36FC}" dt="2021-11-16T00:32:27.116" v="433" actId="478"/>
          <ac:spMkLst>
            <pc:docMk/>
            <pc:sldMk cId="1494346253" sldId="578"/>
            <ac:spMk id="12" creationId="{9A3184FC-A81C-704B-8DDC-117AAFFCDCC0}"/>
          </ac:spMkLst>
        </pc:spChg>
        <pc:spChg chg="add mod">
          <ac:chgData name="jesshenricks@gmail.com" userId="eaec273a04e5dada" providerId="LiveId" clId="{B4BE6382-E6C3-7247-8A3A-91666B7D36FC}" dt="2021-11-16T00:37:03.079" v="529"/>
          <ac:spMkLst>
            <pc:docMk/>
            <pc:sldMk cId="1494346253" sldId="578"/>
            <ac:spMk id="16" creationId="{2852D6EF-D401-D542-840D-81EED0E2B263}"/>
          </ac:spMkLst>
        </pc:spChg>
        <pc:picChg chg="add mod">
          <ac:chgData name="jesshenricks@gmail.com" userId="eaec273a04e5dada" providerId="LiveId" clId="{B4BE6382-E6C3-7247-8A3A-91666B7D36FC}" dt="2021-11-16T00:32:43.359" v="441" actId="1076"/>
          <ac:picMkLst>
            <pc:docMk/>
            <pc:sldMk cId="1494346253" sldId="578"/>
            <ac:picMk id="9" creationId="{6A675173-34F2-0248-A1E9-12A226BDBDB1}"/>
          </ac:picMkLst>
        </pc:picChg>
        <pc:picChg chg="del">
          <ac:chgData name="jesshenricks@gmail.com" userId="eaec273a04e5dada" providerId="LiveId" clId="{B4BE6382-E6C3-7247-8A3A-91666B7D36FC}" dt="2021-11-16T00:32:32.576" v="437" actId="478"/>
          <ac:picMkLst>
            <pc:docMk/>
            <pc:sldMk cId="1494346253" sldId="578"/>
            <ac:picMk id="10" creationId="{8C2CF6F8-D788-F445-85E2-1001D0BE840B}"/>
          </ac:picMkLst>
        </pc:picChg>
        <pc:picChg chg="del">
          <ac:chgData name="jesshenricks@gmail.com" userId="eaec273a04e5dada" providerId="LiveId" clId="{B4BE6382-E6C3-7247-8A3A-91666B7D36FC}" dt="2021-11-16T00:32:26.401" v="432" actId="478"/>
          <ac:picMkLst>
            <pc:docMk/>
            <pc:sldMk cId="1494346253" sldId="578"/>
            <ac:picMk id="11" creationId="{1F9C8DD5-B17B-7646-B966-1B14967E1329}"/>
          </ac:picMkLst>
        </pc:picChg>
        <pc:picChg chg="add mod modCrop">
          <ac:chgData name="jesshenricks@gmail.com" userId="eaec273a04e5dada" providerId="LiveId" clId="{B4BE6382-E6C3-7247-8A3A-91666B7D36FC}" dt="2021-11-16T00:33:44.839" v="503" actId="1036"/>
          <ac:picMkLst>
            <pc:docMk/>
            <pc:sldMk cId="1494346253" sldId="578"/>
            <ac:picMk id="14" creationId="{235D67A6-391A-B04D-9754-ADCE69DAEC5E}"/>
          </ac:picMkLst>
        </pc:picChg>
        <pc:picChg chg="add del mod">
          <ac:chgData name="jesshenricks@gmail.com" userId="eaec273a04e5dada" providerId="LiveId" clId="{B4BE6382-E6C3-7247-8A3A-91666B7D36FC}" dt="2021-11-16T00:36:57.849" v="528"/>
          <ac:picMkLst>
            <pc:docMk/>
            <pc:sldMk cId="1494346253" sldId="578"/>
            <ac:picMk id="15" creationId="{863FA516-87C3-B045-8A80-4E58B7EBC78C}"/>
          </ac:picMkLst>
        </pc:picChg>
        <pc:picChg chg="add del mod">
          <ac:chgData name="jesshenricks@gmail.com" userId="eaec273a04e5dada" providerId="LiveId" clId="{B4BE6382-E6C3-7247-8A3A-91666B7D36FC}" dt="2021-11-16T00:48:51.180" v="683" actId="478"/>
          <ac:picMkLst>
            <pc:docMk/>
            <pc:sldMk cId="1494346253" sldId="578"/>
            <ac:picMk id="17" creationId="{1A783B25-86D8-CE49-BFAD-4207AC35D877}"/>
          </ac:picMkLst>
        </pc:picChg>
        <pc:picChg chg="add del mod">
          <ac:chgData name="jesshenricks@gmail.com" userId="eaec273a04e5dada" providerId="LiveId" clId="{B4BE6382-E6C3-7247-8A3A-91666B7D36FC}" dt="2021-11-16T00:48:49.800" v="682" actId="478"/>
          <ac:picMkLst>
            <pc:docMk/>
            <pc:sldMk cId="1494346253" sldId="578"/>
            <ac:picMk id="18" creationId="{075BEEA6-BF7B-384E-8DA3-16BF04BB1113}"/>
          </ac:picMkLst>
        </pc:picChg>
      </pc:sldChg>
      <pc:sldChg chg="addSp delSp modSp add mod delAnim modAnim modNotesTx">
        <pc:chgData name="jesshenricks@gmail.com" userId="eaec273a04e5dada" providerId="LiveId" clId="{B4BE6382-E6C3-7247-8A3A-91666B7D36FC}" dt="2021-11-16T00:48:57.330" v="685" actId="478"/>
        <pc:sldMkLst>
          <pc:docMk/>
          <pc:sldMk cId="2023071868" sldId="579"/>
        </pc:sldMkLst>
        <pc:spChg chg="mod">
          <ac:chgData name="jesshenricks@gmail.com" userId="eaec273a04e5dada" providerId="LiveId" clId="{B4BE6382-E6C3-7247-8A3A-91666B7D36FC}" dt="2021-11-16T00:37:23.749" v="534" actId="20577"/>
          <ac:spMkLst>
            <pc:docMk/>
            <pc:sldMk cId="2023071868" sldId="579"/>
            <ac:spMk id="2" creationId="{380B9D96-3C4E-3846-BB35-0C62B78A3A58}"/>
          </ac:spMkLst>
        </pc:spChg>
        <pc:spChg chg="mod">
          <ac:chgData name="jesshenricks@gmail.com" userId="eaec273a04e5dada" providerId="LiveId" clId="{B4BE6382-E6C3-7247-8A3A-91666B7D36FC}" dt="2021-11-16T00:36:23.102" v="523" actId="14100"/>
          <ac:spMkLst>
            <pc:docMk/>
            <pc:sldMk cId="2023071868" sldId="579"/>
            <ac:spMk id="7" creationId="{4D1F231E-F6D8-694D-81C2-A4C3B6EC5C7F}"/>
          </ac:spMkLst>
        </pc:spChg>
        <pc:picChg chg="add mod modCrop">
          <ac:chgData name="jesshenricks@gmail.com" userId="eaec273a04e5dada" providerId="LiveId" clId="{B4BE6382-E6C3-7247-8A3A-91666B7D36FC}" dt="2021-11-16T00:35:27.779" v="516" actId="167"/>
          <ac:picMkLst>
            <pc:docMk/>
            <pc:sldMk cId="2023071868" sldId="579"/>
            <ac:picMk id="8" creationId="{B2E2CC91-3316-C243-9E47-446F6FA7A7AE}"/>
          </ac:picMkLst>
        </pc:picChg>
        <pc:picChg chg="del">
          <ac:chgData name="jesshenricks@gmail.com" userId="eaec273a04e5dada" providerId="LiveId" clId="{B4BE6382-E6C3-7247-8A3A-91666B7D36FC}" dt="2021-11-16T00:34:19.325" v="506" actId="478"/>
          <ac:picMkLst>
            <pc:docMk/>
            <pc:sldMk cId="2023071868" sldId="579"/>
            <ac:picMk id="9" creationId="{6A675173-34F2-0248-A1E9-12A226BDBDB1}"/>
          </ac:picMkLst>
        </pc:picChg>
        <pc:picChg chg="add mod">
          <ac:chgData name="jesshenricks@gmail.com" userId="eaec273a04e5dada" providerId="LiveId" clId="{B4BE6382-E6C3-7247-8A3A-91666B7D36FC}" dt="2021-11-16T00:34:52.112" v="510" actId="1076"/>
          <ac:picMkLst>
            <pc:docMk/>
            <pc:sldMk cId="2023071868" sldId="579"/>
            <ac:picMk id="10" creationId="{34A8AFDD-B10B-154C-BEB7-A085D38EC150}"/>
          </ac:picMkLst>
        </pc:picChg>
        <pc:picChg chg="add del mod">
          <ac:chgData name="jesshenricks@gmail.com" userId="eaec273a04e5dada" providerId="LiveId" clId="{B4BE6382-E6C3-7247-8A3A-91666B7D36FC}" dt="2021-11-16T00:48:57.330" v="685" actId="478"/>
          <ac:picMkLst>
            <pc:docMk/>
            <pc:sldMk cId="2023071868" sldId="579"/>
            <ac:picMk id="11" creationId="{89D5FFC2-40F0-C04E-A0DB-91C088906B66}"/>
          </ac:picMkLst>
        </pc:picChg>
        <pc:picChg chg="add del mod">
          <ac:chgData name="jesshenricks@gmail.com" userId="eaec273a04e5dada" providerId="LiveId" clId="{B4BE6382-E6C3-7247-8A3A-91666B7D36FC}" dt="2021-11-16T00:48:56.500" v="684" actId="478"/>
          <ac:picMkLst>
            <pc:docMk/>
            <pc:sldMk cId="2023071868" sldId="579"/>
            <ac:picMk id="12" creationId="{C5A091AF-46D1-884E-A6E6-AC341B53A506}"/>
          </ac:picMkLst>
        </pc:picChg>
        <pc:picChg chg="del">
          <ac:chgData name="jesshenricks@gmail.com" userId="eaec273a04e5dada" providerId="LiveId" clId="{B4BE6382-E6C3-7247-8A3A-91666B7D36FC}" dt="2021-11-16T00:34:18.826" v="505" actId="478"/>
          <ac:picMkLst>
            <pc:docMk/>
            <pc:sldMk cId="2023071868" sldId="579"/>
            <ac:picMk id="14" creationId="{235D67A6-391A-B04D-9754-ADCE69DAEC5E}"/>
          </ac:picMkLst>
        </pc:picChg>
      </pc:sldChg>
      <pc:sldChg chg="addSp delSp modSp new mod ord modNotesTx">
        <pc:chgData name="jesshenricks@gmail.com" userId="eaec273a04e5dada" providerId="LiveId" clId="{B4BE6382-E6C3-7247-8A3A-91666B7D36FC}" dt="2021-11-30T23:25:30.161" v="2842" actId="20577"/>
        <pc:sldMkLst>
          <pc:docMk/>
          <pc:sldMk cId="1500445937" sldId="580"/>
        </pc:sldMkLst>
        <pc:spChg chg="mod">
          <ac:chgData name="jesshenricks@gmail.com" userId="eaec273a04e5dada" providerId="LiveId" clId="{B4BE6382-E6C3-7247-8A3A-91666B7D36FC}" dt="2021-11-16T00:49:36.881" v="701" actId="20577"/>
          <ac:spMkLst>
            <pc:docMk/>
            <pc:sldMk cId="1500445937" sldId="580"/>
            <ac:spMk id="2" creationId="{4CFA6FCF-9FA7-5B43-8CD8-C91D4B67CD76}"/>
          </ac:spMkLst>
        </pc:spChg>
        <pc:picChg chg="add del mod">
          <ac:chgData name="jesshenricks@gmail.com" userId="eaec273a04e5dada" providerId="LiveId" clId="{B4BE6382-E6C3-7247-8A3A-91666B7D36FC}" dt="2021-11-16T00:43:22.857" v="622" actId="478"/>
          <ac:picMkLst>
            <pc:docMk/>
            <pc:sldMk cId="1500445937" sldId="580"/>
            <ac:picMk id="3" creationId="{AD49C87C-67B9-AB41-9668-E59F14386C94}"/>
          </ac:picMkLst>
        </pc:picChg>
        <pc:picChg chg="add del mod">
          <ac:chgData name="jesshenricks@gmail.com" userId="eaec273a04e5dada" providerId="LiveId" clId="{B4BE6382-E6C3-7247-8A3A-91666B7D36FC}" dt="2021-11-16T00:43:23.540" v="623" actId="478"/>
          <ac:picMkLst>
            <pc:docMk/>
            <pc:sldMk cId="1500445937" sldId="580"/>
            <ac:picMk id="4" creationId="{51DA5F90-BC5C-9349-AA98-8FA1197EF1A2}"/>
          </ac:picMkLst>
        </pc:picChg>
        <pc:picChg chg="add mod">
          <ac:chgData name="jesshenricks@gmail.com" userId="eaec273a04e5dada" providerId="LiveId" clId="{B4BE6382-E6C3-7247-8A3A-91666B7D36FC}" dt="2021-11-16T00:45:47.977" v="641" actId="14100"/>
          <ac:picMkLst>
            <pc:docMk/>
            <pc:sldMk cId="1500445937" sldId="580"/>
            <ac:picMk id="6" creationId="{D4EA5C8E-5987-CB4E-AF8C-1A2845A7D7A0}"/>
          </ac:picMkLst>
        </pc:picChg>
        <pc:picChg chg="add mod">
          <ac:chgData name="jesshenricks@gmail.com" userId="eaec273a04e5dada" providerId="LiveId" clId="{B4BE6382-E6C3-7247-8A3A-91666B7D36FC}" dt="2021-11-16T00:45:47.977" v="641" actId="14100"/>
          <ac:picMkLst>
            <pc:docMk/>
            <pc:sldMk cId="1500445937" sldId="580"/>
            <ac:picMk id="7" creationId="{84E60E03-6B02-0548-9237-48A09F23F321}"/>
          </ac:picMkLst>
        </pc:picChg>
        <pc:picChg chg="add mod">
          <ac:chgData name="jesshenricks@gmail.com" userId="eaec273a04e5dada" providerId="LiveId" clId="{B4BE6382-E6C3-7247-8A3A-91666B7D36FC}" dt="2021-11-16T00:45:47.977" v="641" actId="14100"/>
          <ac:picMkLst>
            <pc:docMk/>
            <pc:sldMk cId="1500445937" sldId="580"/>
            <ac:picMk id="8" creationId="{4D62512B-EE95-A643-BDA7-6C7AADE05ED3}"/>
          </ac:picMkLst>
        </pc:picChg>
        <pc:picChg chg="add mod">
          <ac:chgData name="jesshenricks@gmail.com" userId="eaec273a04e5dada" providerId="LiveId" clId="{B4BE6382-E6C3-7247-8A3A-91666B7D36FC}" dt="2021-11-16T00:45:47.977" v="641" actId="14100"/>
          <ac:picMkLst>
            <pc:docMk/>
            <pc:sldMk cId="1500445937" sldId="580"/>
            <ac:picMk id="9" creationId="{69BA5767-BE7C-AF49-A4CD-88C508074514}"/>
          </ac:picMkLst>
        </pc:picChg>
        <pc:picChg chg="add mod">
          <ac:chgData name="jesshenricks@gmail.com" userId="eaec273a04e5dada" providerId="LiveId" clId="{B4BE6382-E6C3-7247-8A3A-91666B7D36FC}" dt="2021-11-30T23:25:27.557" v="2840"/>
          <ac:picMkLst>
            <pc:docMk/>
            <pc:sldMk cId="1500445937" sldId="580"/>
            <ac:picMk id="10" creationId="{696B401F-7B58-EE49-A461-0FAE225D20B2}"/>
          </ac:picMkLst>
        </pc:picChg>
        <pc:picChg chg="add del mod">
          <ac:chgData name="jesshenricks@gmail.com" userId="eaec273a04e5dada" providerId="LiveId" clId="{B4BE6382-E6C3-7247-8A3A-91666B7D36FC}" dt="2021-11-16T00:43:24.255" v="624" actId="478"/>
          <ac:picMkLst>
            <pc:docMk/>
            <pc:sldMk cId="1500445937" sldId="580"/>
            <ac:picMk id="10242" creationId="{AF778A9F-E0E8-6045-8825-E6F29D4FF2B6}"/>
          </ac:picMkLst>
        </pc:picChg>
      </pc:sldChg>
      <pc:sldChg chg="add">
        <pc:chgData name="jesshenricks@gmail.com" userId="eaec273a04e5dada" providerId="LiveId" clId="{B4BE6382-E6C3-7247-8A3A-91666B7D36FC}" dt="2021-11-16T00:43:07.736" v="616"/>
        <pc:sldMkLst>
          <pc:docMk/>
          <pc:sldMk cId="3245991885" sldId="581"/>
        </pc:sldMkLst>
      </pc:sldChg>
      <pc:sldChg chg="addSp delSp modSp add mod modNotesTx">
        <pc:chgData name="jesshenricks@gmail.com" userId="eaec273a04e5dada" providerId="LiveId" clId="{B4BE6382-E6C3-7247-8A3A-91666B7D36FC}" dt="2021-11-16T00:48:03.237" v="681" actId="20577"/>
        <pc:sldMkLst>
          <pc:docMk/>
          <pc:sldMk cId="3505925617" sldId="582"/>
        </pc:sldMkLst>
        <pc:spChg chg="mod">
          <ac:chgData name="jesshenricks@gmail.com" userId="eaec273a04e5dada" providerId="LiveId" clId="{B4BE6382-E6C3-7247-8A3A-91666B7D36FC}" dt="2021-11-16T00:46:25.573" v="661" actId="20577"/>
          <ac:spMkLst>
            <pc:docMk/>
            <pc:sldMk cId="3505925617" sldId="582"/>
            <ac:spMk id="2" creationId="{4CFA6FCF-9FA7-5B43-8CD8-C91D4B67CD76}"/>
          </ac:spMkLst>
        </pc:spChg>
        <pc:picChg chg="del">
          <ac:chgData name="jesshenricks@gmail.com" userId="eaec273a04e5dada" providerId="LiveId" clId="{B4BE6382-E6C3-7247-8A3A-91666B7D36FC}" dt="2021-11-16T00:46:32.517" v="662" actId="478"/>
          <ac:picMkLst>
            <pc:docMk/>
            <pc:sldMk cId="3505925617" sldId="582"/>
            <ac:picMk id="6" creationId="{D4EA5C8E-5987-CB4E-AF8C-1A2845A7D7A0}"/>
          </ac:picMkLst>
        </pc:picChg>
        <pc:picChg chg="del">
          <ac:chgData name="jesshenricks@gmail.com" userId="eaec273a04e5dada" providerId="LiveId" clId="{B4BE6382-E6C3-7247-8A3A-91666B7D36FC}" dt="2021-11-16T00:46:32.517" v="662" actId="478"/>
          <ac:picMkLst>
            <pc:docMk/>
            <pc:sldMk cId="3505925617" sldId="582"/>
            <ac:picMk id="7" creationId="{84E60E03-6B02-0548-9237-48A09F23F321}"/>
          </ac:picMkLst>
        </pc:picChg>
        <pc:picChg chg="del">
          <ac:chgData name="jesshenricks@gmail.com" userId="eaec273a04e5dada" providerId="LiveId" clId="{B4BE6382-E6C3-7247-8A3A-91666B7D36FC}" dt="2021-11-16T00:46:32.517" v="662" actId="478"/>
          <ac:picMkLst>
            <pc:docMk/>
            <pc:sldMk cId="3505925617" sldId="582"/>
            <ac:picMk id="8" creationId="{4D62512B-EE95-A643-BDA7-6C7AADE05ED3}"/>
          </ac:picMkLst>
        </pc:picChg>
        <pc:picChg chg="del">
          <ac:chgData name="jesshenricks@gmail.com" userId="eaec273a04e5dada" providerId="LiveId" clId="{B4BE6382-E6C3-7247-8A3A-91666B7D36FC}" dt="2021-11-16T00:46:32.517" v="662" actId="478"/>
          <ac:picMkLst>
            <pc:docMk/>
            <pc:sldMk cId="3505925617" sldId="582"/>
            <ac:picMk id="9" creationId="{69BA5767-BE7C-AF49-A4CD-88C508074514}"/>
          </ac:picMkLst>
        </pc:picChg>
        <pc:picChg chg="add mod">
          <ac:chgData name="jesshenricks@gmail.com" userId="eaec273a04e5dada" providerId="LiveId" clId="{B4BE6382-E6C3-7247-8A3A-91666B7D36FC}" dt="2021-11-16T00:47:48.155" v="679"/>
          <ac:picMkLst>
            <pc:docMk/>
            <pc:sldMk cId="3505925617" sldId="582"/>
            <ac:picMk id="10" creationId="{A04E9823-691D-4C43-8F52-3DA098AE5A97}"/>
          </ac:picMkLst>
        </pc:picChg>
        <pc:picChg chg="add mod">
          <ac:chgData name="jesshenricks@gmail.com" userId="eaec273a04e5dada" providerId="LiveId" clId="{B4BE6382-E6C3-7247-8A3A-91666B7D36FC}" dt="2021-11-16T00:47:26.164" v="674"/>
          <ac:picMkLst>
            <pc:docMk/>
            <pc:sldMk cId="3505925617" sldId="582"/>
            <ac:picMk id="11" creationId="{E31B4E3C-3195-B447-833E-E6C7A644AC29}"/>
          </ac:picMkLst>
        </pc:picChg>
      </pc:sldChg>
      <pc:sldChg chg="addSp delSp modSp add mod ord modNotesTx">
        <pc:chgData name="jesshenricks@gmail.com" userId="eaec273a04e5dada" providerId="LiveId" clId="{B4BE6382-E6C3-7247-8A3A-91666B7D36FC}" dt="2021-12-01T01:40:33.114" v="5690" actId="20578"/>
        <pc:sldMkLst>
          <pc:docMk/>
          <pc:sldMk cId="2884054051" sldId="583"/>
        </pc:sldMkLst>
        <pc:spChg chg="mod">
          <ac:chgData name="jesshenricks@gmail.com" userId="eaec273a04e5dada" providerId="LiveId" clId="{B4BE6382-E6C3-7247-8A3A-91666B7D36FC}" dt="2021-11-16T00:53:54.105" v="844" actId="20577"/>
          <ac:spMkLst>
            <pc:docMk/>
            <pc:sldMk cId="2884054051" sldId="583"/>
            <ac:spMk id="2" creationId="{F7EDBAB8-EEBA-C44A-91DE-BDDA13087C48}"/>
          </ac:spMkLst>
        </pc:spChg>
        <pc:spChg chg="del mod">
          <ac:chgData name="jesshenricks@gmail.com" userId="eaec273a04e5dada" providerId="LiveId" clId="{B4BE6382-E6C3-7247-8A3A-91666B7D36FC}" dt="2021-12-01T01:33:56.265" v="5580" actId="478"/>
          <ac:spMkLst>
            <pc:docMk/>
            <pc:sldMk cId="2884054051" sldId="583"/>
            <ac:spMk id="3" creationId="{E01A2125-75EE-C548-A82E-E35DA3298868}"/>
          </ac:spMkLst>
        </pc:spChg>
        <pc:spChg chg="add del mod">
          <ac:chgData name="jesshenricks@gmail.com" userId="eaec273a04e5dada" providerId="LiveId" clId="{B4BE6382-E6C3-7247-8A3A-91666B7D36FC}" dt="2021-11-16T00:52:13.572" v="725" actId="931"/>
          <ac:spMkLst>
            <pc:docMk/>
            <pc:sldMk cId="2884054051" sldId="583"/>
            <ac:spMk id="5" creationId="{1D28DD6E-92F9-DC42-A237-0AA1A85E3955}"/>
          </ac:spMkLst>
        </pc:spChg>
        <pc:spChg chg="add del mod">
          <ac:chgData name="jesshenricks@gmail.com" userId="eaec273a04e5dada" providerId="LiveId" clId="{B4BE6382-E6C3-7247-8A3A-91666B7D36FC}" dt="2021-11-16T02:07:36.653" v="1028" actId="931"/>
          <ac:spMkLst>
            <pc:docMk/>
            <pc:sldMk cId="2884054051" sldId="583"/>
            <ac:spMk id="13" creationId="{1CEB03F3-350F-804C-AAF7-094CB040B37D}"/>
          </ac:spMkLst>
        </pc:spChg>
        <pc:spChg chg="del">
          <ac:chgData name="jesshenricks@gmail.com" userId="eaec273a04e5dada" providerId="LiveId" clId="{B4BE6382-E6C3-7247-8A3A-91666B7D36FC}" dt="2021-11-16T00:53:43.043" v="827" actId="478"/>
          <ac:spMkLst>
            <pc:docMk/>
            <pc:sldMk cId="2884054051" sldId="583"/>
            <ac:spMk id="17" creationId="{8F40D0F2-D12D-824B-8104-31737A0CC5C9}"/>
          </ac:spMkLst>
        </pc:spChg>
        <pc:spChg chg="add del mod">
          <ac:chgData name="jesshenricks@gmail.com" userId="eaec273a04e5dada" providerId="LiveId" clId="{B4BE6382-E6C3-7247-8A3A-91666B7D36FC}" dt="2021-11-16T02:08:25.693" v="1037" actId="478"/>
          <ac:spMkLst>
            <pc:docMk/>
            <pc:sldMk cId="2884054051" sldId="583"/>
            <ac:spMk id="18" creationId="{5F03F973-0215-F14E-80C1-A827A507B4E5}"/>
          </ac:spMkLst>
        </pc:spChg>
        <pc:spChg chg="add del mod">
          <ac:chgData name="jesshenricks@gmail.com" userId="eaec273a04e5dada" providerId="LiveId" clId="{B4BE6382-E6C3-7247-8A3A-91666B7D36FC}" dt="2021-11-30T23:07:28.521" v="2631" actId="931"/>
          <ac:spMkLst>
            <pc:docMk/>
            <pc:sldMk cId="2884054051" sldId="583"/>
            <ac:spMk id="22" creationId="{EC03B33F-2A2D-A54A-B39A-C25707D6CA83}"/>
          </ac:spMkLst>
        </pc:spChg>
        <pc:spChg chg="add del mod">
          <ac:chgData name="jesshenricks@gmail.com" userId="eaec273a04e5dada" providerId="LiveId" clId="{B4BE6382-E6C3-7247-8A3A-91666B7D36FC}" dt="2021-12-01T01:34:06.469" v="5584" actId="478"/>
          <ac:spMkLst>
            <pc:docMk/>
            <pc:sldMk cId="2884054051" sldId="583"/>
            <ac:spMk id="26" creationId="{C6C9B4BA-19CB-3347-8332-F05D4B3717AA}"/>
          </ac:spMkLst>
        </pc:spChg>
        <pc:spChg chg="add mod">
          <ac:chgData name="jesshenricks@gmail.com" userId="eaec273a04e5dada" providerId="LiveId" clId="{B4BE6382-E6C3-7247-8A3A-91666B7D36FC}" dt="2021-12-01T01:37:07.723" v="5669" actId="6549"/>
          <ac:spMkLst>
            <pc:docMk/>
            <pc:sldMk cId="2884054051" sldId="583"/>
            <ac:spMk id="27" creationId="{66751DA3-0691-A940-8F11-919E83F32E9F}"/>
          </ac:spMkLst>
        </pc:spChg>
        <pc:picChg chg="del">
          <ac:chgData name="jesshenricks@gmail.com" userId="eaec273a04e5dada" providerId="LiveId" clId="{B4BE6382-E6C3-7247-8A3A-91666B7D36FC}" dt="2021-11-16T00:51:00.722" v="724" actId="478"/>
          <ac:picMkLst>
            <pc:docMk/>
            <pc:sldMk cId="2884054051" sldId="583"/>
            <ac:picMk id="7" creationId="{475A3246-1C05-7748-A479-C03204E6A837}"/>
          </ac:picMkLst>
        </pc:picChg>
        <pc:picChg chg="add del mod modCrop">
          <ac:chgData name="jesshenricks@gmail.com" userId="eaec273a04e5dada" providerId="LiveId" clId="{B4BE6382-E6C3-7247-8A3A-91666B7D36FC}" dt="2021-11-16T02:07:12.242" v="1027" actId="478"/>
          <ac:picMkLst>
            <pc:docMk/>
            <pc:sldMk cId="2884054051" sldId="583"/>
            <ac:picMk id="8" creationId="{13B5D2BF-5289-6F40-ADCE-7C6CB5437581}"/>
          </ac:picMkLst>
        </pc:picChg>
        <pc:picChg chg="del">
          <ac:chgData name="jesshenricks@gmail.com" userId="eaec273a04e5dada" providerId="LiveId" clId="{B4BE6382-E6C3-7247-8A3A-91666B7D36FC}" dt="2021-12-01T01:34:02.323" v="5582" actId="478"/>
          <ac:picMkLst>
            <pc:docMk/>
            <pc:sldMk cId="2884054051" sldId="583"/>
            <ac:picMk id="9" creationId="{389473F6-D36D-914D-A15E-8AE159898C63}"/>
          </ac:picMkLst>
        </pc:picChg>
        <pc:picChg chg="del">
          <ac:chgData name="jesshenricks@gmail.com" userId="eaec273a04e5dada" providerId="LiveId" clId="{B4BE6382-E6C3-7247-8A3A-91666B7D36FC}" dt="2021-12-01T01:34:00.374" v="5581" actId="478"/>
          <ac:picMkLst>
            <pc:docMk/>
            <pc:sldMk cId="2884054051" sldId="583"/>
            <ac:picMk id="10" creationId="{ABD51B1B-ECAB-BE4D-BFE7-7F8DC329D3B2}"/>
          </ac:picMkLst>
        </pc:picChg>
        <pc:picChg chg="del">
          <ac:chgData name="jesshenricks@gmail.com" userId="eaec273a04e5dada" providerId="LiveId" clId="{B4BE6382-E6C3-7247-8A3A-91666B7D36FC}" dt="2021-12-01T01:34:04.407" v="5583" actId="478"/>
          <ac:picMkLst>
            <pc:docMk/>
            <pc:sldMk cId="2884054051" sldId="583"/>
            <ac:picMk id="11" creationId="{9088E05B-5199-904E-A682-4B27B31656D6}"/>
          </ac:picMkLst>
        </pc:picChg>
        <pc:picChg chg="add del mod modCrop">
          <ac:chgData name="jesshenricks@gmail.com" userId="eaec273a04e5dada" providerId="LiveId" clId="{B4BE6382-E6C3-7247-8A3A-91666B7D36FC}" dt="2021-11-30T23:07:11.009" v="2628" actId="478"/>
          <ac:picMkLst>
            <pc:docMk/>
            <pc:sldMk cId="2884054051" sldId="583"/>
            <ac:picMk id="16" creationId="{A7CA7EDC-1238-BE4A-8C75-7F4302B0434F}"/>
          </ac:picMkLst>
        </pc:picChg>
        <pc:picChg chg="add del mod">
          <ac:chgData name="jesshenricks@gmail.com" userId="eaec273a04e5dada" providerId="LiveId" clId="{B4BE6382-E6C3-7247-8A3A-91666B7D36FC}" dt="2021-11-30T23:07:17.603" v="2630" actId="478"/>
          <ac:picMkLst>
            <pc:docMk/>
            <pc:sldMk cId="2884054051" sldId="583"/>
            <ac:picMk id="20" creationId="{356383CC-D0C6-0D4C-A495-FA95604351D4}"/>
          </ac:picMkLst>
        </pc:picChg>
        <pc:picChg chg="add mod">
          <ac:chgData name="jesshenricks@gmail.com" userId="eaec273a04e5dada" providerId="LiveId" clId="{B4BE6382-E6C3-7247-8A3A-91666B7D36FC}" dt="2021-11-30T23:07:46.634" v="2635"/>
          <ac:picMkLst>
            <pc:docMk/>
            <pc:sldMk cId="2884054051" sldId="583"/>
            <ac:picMk id="24" creationId="{0A6B8B5C-33AA-8B41-A35B-48553E5CA9B4}"/>
          </ac:picMkLst>
        </pc:picChg>
        <pc:picChg chg="add del mod">
          <ac:chgData name="jesshenricks@gmail.com" userId="eaec273a04e5dada" providerId="LiveId" clId="{B4BE6382-E6C3-7247-8A3A-91666B7D36FC}" dt="2021-12-01T01:37:01.390" v="5665" actId="478"/>
          <ac:picMkLst>
            <pc:docMk/>
            <pc:sldMk cId="2884054051" sldId="583"/>
            <ac:picMk id="28" creationId="{8BA13043-5ACF-4E48-B298-3F34AEAEF1DD}"/>
          </ac:picMkLst>
        </pc:picChg>
        <pc:picChg chg="add del mod">
          <ac:chgData name="jesshenricks@gmail.com" userId="eaec273a04e5dada" providerId="LiveId" clId="{B4BE6382-E6C3-7247-8A3A-91666B7D36FC}" dt="2021-12-01T01:36:59.720" v="5664" actId="478"/>
          <ac:picMkLst>
            <pc:docMk/>
            <pc:sldMk cId="2884054051" sldId="583"/>
            <ac:picMk id="29" creationId="{DFF489E1-BBF4-8B46-9E2A-9332E2A6ADEF}"/>
          </ac:picMkLst>
        </pc:picChg>
        <pc:picChg chg="add mod">
          <ac:chgData name="jesshenricks@gmail.com" userId="eaec273a04e5dada" providerId="LiveId" clId="{B4BE6382-E6C3-7247-8A3A-91666B7D36FC}" dt="2021-12-01T01:37:10.627" v="5670" actId="1076"/>
          <ac:picMkLst>
            <pc:docMk/>
            <pc:sldMk cId="2884054051" sldId="583"/>
            <ac:picMk id="30" creationId="{9E73CD8C-C74B-584A-9C66-A712BCCBE174}"/>
          </ac:picMkLst>
        </pc:picChg>
      </pc:sldChg>
      <pc:sldChg chg="addSp delSp modSp new mod ord modNotesTx">
        <pc:chgData name="jesshenricks@gmail.com" userId="eaec273a04e5dada" providerId="LiveId" clId="{B4BE6382-E6C3-7247-8A3A-91666B7D36FC}" dt="2021-12-01T01:40:33.114" v="5690" actId="20578"/>
        <pc:sldMkLst>
          <pc:docMk/>
          <pc:sldMk cId="1910738590" sldId="584"/>
        </pc:sldMkLst>
        <pc:spChg chg="mod">
          <ac:chgData name="jesshenricks@gmail.com" userId="eaec273a04e5dada" providerId="LiveId" clId="{B4BE6382-E6C3-7247-8A3A-91666B7D36FC}" dt="2021-11-16T01:58:52.003" v="941" actId="20577"/>
          <ac:spMkLst>
            <pc:docMk/>
            <pc:sldMk cId="1910738590" sldId="584"/>
            <ac:spMk id="2" creationId="{D6586FCA-B969-4842-B490-50EA2861DDD0}"/>
          </ac:spMkLst>
        </pc:spChg>
        <pc:picChg chg="add mod">
          <ac:chgData name="jesshenricks@gmail.com" userId="eaec273a04e5dada" providerId="LiveId" clId="{B4BE6382-E6C3-7247-8A3A-91666B7D36FC}" dt="2021-11-16T02:05:43.486" v="1021"/>
          <ac:picMkLst>
            <pc:docMk/>
            <pc:sldMk cId="1910738590" sldId="584"/>
            <ac:picMk id="3" creationId="{37BA1E65-3CE4-ED4E-BE74-D99D2FCD9D21}"/>
          </ac:picMkLst>
        </pc:picChg>
        <pc:picChg chg="add mod">
          <ac:chgData name="jesshenricks@gmail.com" userId="eaec273a04e5dada" providerId="LiveId" clId="{B4BE6382-E6C3-7247-8A3A-91666B7D36FC}" dt="2021-11-16T02:04:22.330" v="1015" actId="1076"/>
          <ac:picMkLst>
            <pc:docMk/>
            <pc:sldMk cId="1910738590" sldId="584"/>
            <ac:picMk id="4" creationId="{AB2DC2A5-17AB-7A4D-B6C1-A61C416F2DCA}"/>
          </ac:picMkLst>
        </pc:picChg>
        <pc:picChg chg="add mod">
          <ac:chgData name="jesshenricks@gmail.com" userId="eaec273a04e5dada" providerId="LiveId" clId="{B4BE6382-E6C3-7247-8A3A-91666B7D36FC}" dt="2021-11-16T02:04:57.032" v="1017"/>
          <ac:picMkLst>
            <pc:docMk/>
            <pc:sldMk cId="1910738590" sldId="584"/>
            <ac:picMk id="5" creationId="{5F88F379-6AE3-454C-AEF2-D3F3C74B19B3}"/>
          </ac:picMkLst>
        </pc:picChg>
        <pc:picChg chg="add mod">
          <ac:chgData name="jesshenricks@gmail.com" userId="eaec273a04e5dada" providerId="LiveId" clId="{B4BE6382-E6C3-7247-8A3A-91666B7D36FC}" dt="2021-11-16T02:05:14.880" v="1018"/>
          <ac:picMkLst>
            <pc:docMk/>
            <pc:sldMk cId="1910738590" sldId="584"/>
            <ac:picMk id="6" creationId="{F2AFBDDC-99FC-3541-89B5-AB591F1F3E7F}"/>
          </ac:picMkLst>
        </pc:picChg>
        <pc:picChg chg="add del mod">
          <ac:chgData name="jesshenricks@gmail.com" userId="eaec273a04e5dada" providerId="LiveId" clId="{B4BE6382-E6C3-7247-8A3A-91666B7D36FC}" dt="2021-11-16T02:16:11.346" v="1189" actId="478"/>
          <ac:picMkLst>
            <pc:docMk/>
            <pc:sldMk cId="1910738590" sldId="584"/>
            <ac:picMk id="7" creationId="{9690DC23-4332-754A-B069-D4B96D036578}"/>
          </ac:picMkLst>
        </pc:picChg>
        <pc:picChg chg="add mod">
          <ac:chgData name="jesshenricks@gmail.com" userId="eaec273a04e5dada" providerId="LiveId" clId="{B4BE6382-E6C3-7247-8A3A-91666B7D36FC}" dt="2021-11-16T02:16:34.068" v="1195" actId="14100"/>
          <ac:picMkLst>
            <pc:docMk/>
            <pc:sldMk cId="1910738590" sldId="584"/>
            <ac:picMk id="9" creationId="{791F18FB-4E6F-0943-AC8F-08DFA78D8700}"/>
          </ac:picMkLst>
        </pc:picChg>
        <pc:picChg chg="add mod">
          <ac:chgData name="jesshenricks@gmail.com" userId="eaec273a04e5dada" providerId="LiveId" clId="{B4BE6382-E6C3-7247-8A3A-91666B7D36FC}" dt="2021-11-16T02:04:10.115" v="1013" actId="1035"/>
          <ac:picMkLst>
            <pc:docMk/>
            <pc:sldMk cId="1910738590" sldId="584"/>
            <ac:picMk id="13314" creationId="{4B147026-F949-7D40-B728-FF313D888D0E}"/>
          </ac:picMkLst>
        </pc:picChg>
      </pc:sldChg>
      <pc:sldChg chg="addSp delSp modSp new mod ord modNotesTx">
        <pc:chgData name="jesshenricks@gmail.com" userId="eaec273a04e5dada" providerId="LiveId" clId="{B4BE6382-E6C3-7247-8A3A-91666B7D36FC}" dt="2021-12-01T01:40:33.114" v="5690" actId="20578"/>
        <pc:sldMkLst>
          <pc:docMk/>
          <pc:sldMk cId="2641972590" sldId="585"/>
        </pc:sldMkLst>
        <pc:spChg chg="mod">
          <ac:chgData name="jesshenricks@gmail.com" userId="eaec273a04e5dada" providerId="LiveId" clId="{B4BE6382-E6C3-7247-8A3A-91666B7D36FC}" dt="2021-11-16T02:22:12.984" v="1325" actId="20577"/>
          <ac:spMkLst>
            <pc:docMk/>
            <pc:sldMk cId="2641972590" sldId="585"/>
            <ac:spMk id="2" creationId="{61AEE657-E046-1142-9A01-4743013A67D4}"/>
          </ac:spMkLst>
        </pc:spChg>
        <pc:spChg chg="add del mod">
          <ac:chgData name="jesshenricks@gmail.com" userId="eaec273a04e5dada" providerId="LiveId" clId="{B4BE6382-E6C3-7247-8A3A-91666B7D36FC}" dt="2021-11-16T02:22:15.497" v="1326" actId="478"/>
          <ac:spMkLst>
            <pc:docMk/>
            <pc:sldMk cId="2641972590" sldId="585"/>
            <ac:spMk id="7" creationId="{8D291B2F-F3E5-CC45-BF85-CD07E54C6ABA}"/>
          </ac:spMkLst>
        </pc:spChg>
        <pc:picChg chg="add mod">
          <ac:chgData name="jesshenricks@gmail.com" userId="eaec273a04e5dada" providerId="LiveId" clId="{B4BE6382-E6C3-7247-8A3A-91666B7D36FC}" dt="2021-11-16T02:12:41.078" v="1176" actId="14100"/>
          <ac:picMkLst>
            <pc:docMk/>
            <pc:sldMk cId="2641972590" sldId="585"/>
            <ac:picMk id="3" creationId="{62634ABB-60FC-B040-8C7D-1745D3509FDE}"/>
          </ac:picMkLst>
        </pc:picChg>
        <pc:picChg chg="add mod">
          <ac:chgData name="jesshenricks@gmail.com" userId="eaec273a04e5dada" providerId="LiveId" clId="{B4BE6382-E6C3-7247-8A3A-91666B7D36FC}" dt="2021-11-16T02:12:41.078" v="1176" actId="14100"/>
          <ac:picMkLst>
            <pc:docMk/>
            <pc:sldMk cId="2641972590" sldId="585"/>
            <ac:picMk id="4" creationId="{FC65AD93-FB25-6448-8E8F-8DFDCBD5C69C}"/>
          </ac:picMkLst>
        </pc:picChg>
        <pc:picChg chg="add mod">
          <ac:chgData name="jesshenricks@gmail.com" userId="eaec273a04e5dada" providerId="LiveId" clId="{B4BE6382-E6C3-7247-8A3A-91666B7D36FC}" dt="2021-11-16T02:12:44.333" v="1177" actId="1076"/>
          <ac:picMkLst>
            <pc:docMk/>
            <pc:sldMk cId="2641972590" sldId="585"/>
            <ac:picMk id="5" creationId="{76C16D6D-DC98-9B4C-AC74-3ABF53E7371E}"/>
          </ac:picMkLst>
        </pc:picChg>
        <pc:picChg chg="add del mod">
          <ac:chgData name="jesshenricks@gmail.com" userId="eaec273a04e5dada" providerId="LiveId" clId="{B4BE6382-E6C3-7247-8A3A-91666B7D36FC}" dt="2021-11-16T02:12:46.369" v="1178" actId="21"/>
          <ac:picMkLst>
            <pc:docMk/>
            <pc:sldMk cId="2641972590" sldId="585"/>
            <ac:picMk id="6" creationId="{1C6B8352-D0CC-244C-818F-E8FCEDF76A38}"/>
          </ac:picMkLst>
        </pc:picChg>
      </pc:sldChg>
      <pc:sldChg chg="addSp delSp modSp add mod ord">
        <pc:chgData name="jesshenricks@gmail.com" userId="eaec273a04e5dada" providerId="LiveId" clId="{B4BE6382-E6C3-7247-8A3A-91666B7D36FC}" dt="2021-12-01T01:40:33.114" v="5690" actId="20578"/>
        <pc:sldMkLst>
          <pc:docMk/>
          <pc:sldMk cId="3547646718" sldId="586"/>
        </pc:sldMkLst>
        <pc:spChg chg="mod">
          <ac:chgData name="jesshenricks@gmail.com" userId="eaec273a04e5dada" providerId="LiveId" clId="{B4BE6382-E6C3-7247-8A3A-91666B7D36FC}" dt="2021-11-16T02:21:13.189" v="1257" actId="1076"/>
          <ac:spMkLst>
            <pc:docMk/>
            <pc:sldMk cId="3547646718" sldId="586"/>
            <ac:spMk id="5" creationId="{15E8533D-65F8-5642-A47F-8AD4CF3BB3F8}"/>
          </ac:spMkLst>
        </pc:spChg>
        <pc:spChg chg="mod">
          <ac:chgData name="jesshenricks@gmail.com" userId="eaec273a04e5dada" providerId="LiveId" clId="{B4BE6382-E6C3-7247-8A3A-91666B7D36FC}" dt="2021-11-16T02:21:51.707" v="1303" actId="20577"/>
          <ac:spMkLst>
            <pc:docMk/>
            <pc:sldMk cId="3547646718" sldId="586"/>
            <ac:spMk id="6" creationId="{924D9646-27B6-F348-96B5-2A669350D7ED}"/>
          </ac:spMkLst>
        </pc:spChg>
        <pc:spChg chg="add mod">
          <ac:chgData name="jesshenricks@gmail.com" userId="eaec273a04e5dada" providerId="LiveId" clId="{B4BE6382-E6C3-7247-8A3A-91666B7D36FC}" dt="2021-11-16T02:22:41.192" v="1355" actId="20577"/>
          <ac:spMkLst>
            <pc:docMk/>
            <pc:sldMk cId="3547646718" sldId="586"/>
            <ac:spMk id="8" creationId="{5913C8F8-3076-7748-AAD7-BDDD0472D3FE}"/>
          </ac:spMkLst>
        </pc:spChg>
        <pc:picChg chg="add mod">
          <ac:chgData name="jesshenricks@gmail.com" userId="eaec273a04e5dada" providerId="LiveId" clId="{B4BE6382-E6C3-7247-8A3A-91666B7D36FC}" dt="2021-11-16T02:09:48.481" v="1046" actId="14100"/>
          <ac:picMkLst>
            <pc:docMk/>
            <pc:sldMk cId="3547646718" sldId="586"/>
            <ac:picMk id="7" creationId="{4D776277-6242-BC48-A878-BFA86A79F6B1}"/>
          </ac:picMkLst>
        </pc:picChg>
        <pc:picChg chg="del">
          <ac:chgData name="jesshenricks@gmail.com" userId="eaec273a04e5dada" providerId="LiveId" clId="{B4BE6382-E6C3-7247-8A3A-91666B7D36FC}" dt="2021-11-16T02:09:38.219" v="1041" actId="478"/>
          <ac:picMkLst>
            <pc:docMk/>
            <pc:sldMk cId="3547646718" sldId="586"/>
            <ac:picMk id="404" creationId="{00000000-0000-0000-0000-000000000000}"/>
          </ac:picMkLst>
        </pc:picChg>
      </pc:sldChg>
      <pc:sldChg chg="addSp delSp modSp add mod ord modNotesTx">
        <pc:chgData name="jesshenricks@gmail.com" userId="eaec273a04e5dada" providerId="LiveId" clId="{B4BE6382-E6C3-7247-8A3A-91666B7D36FC}" dt="2021-12-01T01:40:33.114" v="5690" actId="20578"/>
        <pc:sldMkLst>
          <pc:docMk/>
          <pc:sldMk cId="3243801543" sldId="587"/>
        </pc:sldMkLst>
        <pc:spChg chg="add mod">
          <ac:chgData name="jesshenricks@gmail.com" userId="eaec273a04e5dada" providerId="LiveId" clId="{B4BE6382-E6C3-7247-8A3A-91666B7D36FC}" dt="2021-11-16T02:22:53.344" v="1358" actId="20577"/>
          <ac:spMkLst>
            <pc:docMk/>
            <pc:sldMk cId="3243801543" sldId="587"/>
            <ac:spMk id="5" creationId="{5C72CEDB-1451-E844-84CD-C8D0163D6141}"/>
          </ac:spMkLst>
        </pc:spChg>
        <pc:spChg chg="mod">
          <ac:chgData name="jesshenricks@gmail.com" userId="eaec273a04e5dada" providerId="LiveId" clId="{B4BE6382-E6C3-7247-8A3A-91666B7D36FC}" dt="2021-11-16T02:21:33.645" v="1269" actId="20577"/>
          <ac:spMkLst>
            <pc:docMk/>
            <pc:sldMk cId="3243801543" sldId="587"/>
            <ac:spMk id="6" creationId="{924D9646-27B6-F348-96B5-2A669350D7ED}"/>
          </ac:spMkLst>
        </pc:spChg>
        <pc:picChg chg="add mod">
          <ac:chgData name="jesshenricks@gmail.com" userId="eaec273a04e5dada" providerId="LiveId" clId="{B4BE6382-E6C3-7247-8A3A-91666B7D36FC}" dt="2021-11-16T02:25:11.545" v="1408"/>
          <ac:picMkLst>
            <pc:docMk/>
            <pc:sldMk cId="3243801543" sldId="587"/>
            <ac:picMk id="4" creationId="{C7B611D0-2801-2140-A09D-17B04DA0ACF5}"/>
          </ac:picMkLst>
        </pc:picChg>
        <pc:picChg chg="del">
          <ac:chgData name="jesshenricks@gmail.com" userId="eaec273a04e5dada" providerId="LiveId" clId="{B4BE6382-E6C3-7247-8A3A-91666B7D36FC}" dt="2021-11-16T02:11:11.431" v="1158" actId="478"/>
          <ac:picMkLst>
            <pc:docMk/>
            <pc:sldMk cId="3243801543" sldId="587"/>
            <ac:picMk id="7" creationId="{F4F321C4-02A6-4440-9856-E19C67C746D5}"/>
          </ac:picMkLst>
        </pc:picChg>
      </pc:sldChg>
      <pc:sldChg chg="modSp mod ord">
        <pc:chgData name="jesshenricks@gmail.com" userId="eaec273a04e5dada" providerId="LiveId" clId="{B4BE6382-E6C3-7247-8A3A-91666B7D36FC}" dt="2021-12-01T01:38:56.109" v="5688" actId="20578"/>
        <pc:sldMkLst>
          <pc:docMk/>
          <pc:sldMk cId="4225946662" sldId="588"/>
        </pc:sldMkLst>
        <pc:spChg chg="mod">
          <ac:chgData name="jesshenricks@gmail.com" userId="eaec273a04e5dada" providerId="LiveId" clId="{B4BE6382-E6C3-7247-8A3A-91666B7D36FC}" dt="2021-11-30T22:17:54.589" v="2105" actId="14100"/>
          <ac:spMkLst>
            <pc:docMk/>
            <pc:sldMk cId="4225946662" sldId="588"/>
            <ac:spMk id="16" creationId="{58128664-C11E-3E4B-AF29-9C6B352D3118}"/>
          </ac:spMkLst>
        </pc:spChg>
      </pc:sldChg>
      <pc:sldChg chg="delSp modSp mod">
        <pc:chgData name="jesshenricks@gmail.com" userId="eaec273a04e5dada" providerId="LiveId" clId="{B4BE6382-E6C3-7247-8A3A-91666B7D36FC}" dt="2021-12-01T01:38:43.737" v="5687" actId="1076"/>
        <pc:sldMkLst>
          <pc:docMk/>
          <pc:sldMk cId="1327993983" sldId="589"/>
        </pc:sldMkLst>
        <pc:picChg chg="del">
          <ac:chgData name="jesshenricks@gmail.com" userId="eaec273a04e5dada" providerId="LiveId" clId="{B4BE6382-E6C3-7247-8A3A-91666B7D36FC}" dt="2021-11-30T22:15:33.781" v="2064" actId="478"/>
          <ac:picMkLst>
            <pc:docMk/>
            <pc:sldMk cId="1327993983" sldId="589"/>
            <ac:picMk id="7" creationId="{08A847B1-7A99-1444-BFED-4869148539FB}"/>
          </ac:picMkLst>
        </pc:picChg>
        <pc:picChg chg="mod">
          <ac:chgData name="jesshenricks@gmail.com" userId="eaec273a04e5dada" providerId="LiveId" clId="{B4BE6382-E6C3-7247-8A3A-91666B7D36FC}" dt="2021-12-01T01:38:43.737" v="5687" actId="1076"/>
          <ac:picMkLst>
            <pc:docMk/>
            <pc:sldMk cId="1327993983" sldId="589"/>
            <ac:picMk id="9" creationId="{BA8F0D1F-F2DE-024C-9FF6-425E811EBC98}"/>
          </ac:picMkLst>
        </pc:picChg>
      </pc:sldChg>
      <pc:sldChg chg="addSp delSp modSp new del mod modNotesTx">
        <pc:chgData name="jesshenricks@gmail.com" userId="eaec273a04e5dada" providerId="LiveId" clId="{B4BE6382-E6C3-7247-8A3A-91666B7D36FC}" dt="2021-12-01T01:04:18.124" v="5078" actId="2696"/>
        <pc:sldMkLst>
          <pc:docMk/>
          <pc:sldMk cId="977632471" sldId="590"/>
        </pc:sldMkLst>
        <pc:spChg chg="mod">
          <ac:chgData name="jesshenricks@gmail.com" userId="eaec273a04e5dada" providerId="LiveId" clId="{B4BE6382-E6C3-7247-8A3A-91666B7D36FC}" dt="2021-11-30T21:31:39.941" v="1613" actId="20577"/>
          <ac:spMkLst>
            <pc:docMk/>
            <pc:sldMk cId="977632471" sldId="590"/>
            <ac:spMk id="2" creationId="{0C72EC5A-9310-0E40-B86B-5D8F865ADD98}"/>
          </ac:spMkLst>
        </pc:spChg>
        <pc:picChg chg="add del mod">
          <ac:chgData name="jesshenricks@gmail.com" userId="eaec273a04e5dada" providerId="LiveId" clId="{B4BE6382-E6C3-7247-8A3A-91666B7D36FC}" dt="2021-12-01T01:03:20.171" v="5034" actId="21"/>
          <ac:picMkLst>
            <pc:docMk/>
            <pc:sldMk cId="977632471" sldId="590"/>
            <ac:picMk id="3" creationId="{B80D7F51-0565-6C40-9C28-430CD6795612}"/>
          </ac:picMkLst>
        </pc:picChg>
        <pc:picChg chg="add mod">
          <ac:chgData name="jesshenricks@gmail.com" userId="eaec273a04e5dada" providerId="LiveId" clId="{B4BE6382-E6C3-7247-8A3A-91666B7D36FC}" dt="2021-11-30T23:05:45.013" v="2620" actId="14100"/>
          <ac:picMkLst>
            <pc:docMk/>
            <pc:sldMk cId="977632471" sldId="590"/>
            <ac:picMk id="4" creationId="{5D590596-D6EC-0C49-B53C-F9784D579810}"/>
          </ac:picMkLst>
        </pc:picChg>
      </pc:sldChg>
      <pc:sldChg chg="addSp modSp add mod modNotesTx">
        <pc:chgData name="jesshenricks@gmail.com" userId="eaec273a04e5dada" providerId="LiveId" clId="{B4BE6382-E6C3-7247-8A3A-91666B7D36FC}" dt="2021-12-01T01:06:34.950" v="5087" actId="20577"/>
        <pc:sldMkLst>
          <pc:docMk/>
          <pc:sldMk cId="3587517291" sldId="590"/>
        </pc:sldMkLst>
        <pc:picChg chg="mod">
          <ac:chgData name="jesshenricks@gmail.com" userId="eaec273a04e5dada" providerId="LiveId" clId="{B4BE6382-E6C3-7247-8A3A-91666B7D36FC}" dt="2021-12-01T01:04:37.883" v="5080" actId="1076"/>
          <ac:picMkLst>
            <pc:docMk/>
            <pc:sldMk cId="3587517291" sldId="590"/>
            <ac:picMk id="4" creationId="{5D590596-D6EC-0C49-B53C-F9784D579810}"/>
          </ac:picMkLst>
        </pc:picChg>
        <pc:picChg chg="add mod">
          <ac:chgData name="jesshenricks@gmail.com" userId="eaec273a04e5dada" providerId="LiveId" clId="{B4BE6382-E6C3-7247-8A3A-91666B7D36FC}" dt="2021-12-01T01:06:32.641" v="5085"/>
          <ac:picMkLst>
            <pc:docMk/>
            <pc:sldMk cId="3587517291" sldId="590"/>
            <ac:picMk id="5" creationId="{C569A352-54FB-6A45-9AA9-5EC39D72200E}"/>
          </ac:picMkLst>
        </pc:picChg>
      </pc:sldChg>
      <pc:sldChg chg="addSp modSp new mod modNotesTx">
        <pc:chgData name="jesshenricks@gmail.com" userId="eaec273a04e5dada" providerId="LiveId" clId="{B4BE6382-E6C3-7247-8A3A-91666B7D36FC}" dt="2021-11-30T21:35:24.525" v="1683" actId="20577"/>
        <pc:sldMkLst>
          <pc:docMk/>
          <pc:sldMk cId="2442287264" sldId="591"/>
        </pc:sldMkLst>
        <pc:spChg chg="mod">
          <ac:chgData name="jesshenricks@gmail.com" userId="eaec273a04e5dada" providerId="LiveId" clId="{B4BE6382-E6C3-7247-8A3A-91666B7D36FC}" dt="2021-11-30T21:35:24.525" v="1683" actId="20577"/>
          <ac:spMkLst>
            <pc:docMk/>
            <pc:sldMk cId="2442287264" sldId="591"/>
            <ac:spMk id="2" creationId="{2CB40D77-4769-EF4B-BEAE-0A2EF704F2E7}"/>
          </ac:spMkLst>
        </pc:spChg>
        <pc:picChg chg="add mod">
          <ac:chgData name="jesshenricks@gmail.com" userId="eaec273a04e5dada" providerId="LiveId" clId="{B4BE6382-E6C3-7247-8A3A-91666B7D36FC}" dt="2021-11-30T21:34:55.637" v="1631" actId="1076"/>
          <ac:picMkLst>
            <pc:docMk/>
            <pc:sldMk cId="2442287264" sldId="591"/>
            <ac:picMk id="3" creationId="{1A6F9F17-4D2A-434D-B621-0EEA8CE4B908}"/>
          </ac:picMkLst>
        </pc:picChg>
        <pc:picChg chg="add mod">
          <ac:chgData name="jesshenricks@gmail.com" userId="eaec273a04e5dada" providerId="LiveId" clId="{B4BE6382-E6C3-7247-8A3A-91666B7D36FC}" dt="2021-11-30T21:35:03.073" v="1632"/>
          <ac:picMkLst>
            <pc:docMk/>
            <pc:sldMk cId="2442287264" sldId="591"/>
            <ac:picMk id="4" creationId="{50113711-CEAF-3F4F-8FFF-F41172D155C5}"/>
          </ac:picMkLst>
        </pc:picChg>
      </pc:sldChg>
      <pc:sldChg chg="new del">
        <pc:chgData name="jesshenricks@gmail.com" userId="eaec273a04e5dada" providerId="LiveId" clId="{B4BE6382-E6C3-7247-8A3A-91666B7D36FC}" dt="2021-11-30T23:09:27.422" v="2640" actId="2696"/>
        <pc:sldMkLst>
          <pc:docMk/>
          <pc:sldMk cId="2492880199" sldId="592"/>
        </pc:sldMkLst>
      </pc:sldChg>
      <pc:sldChg chg="addSp delSp modSp new mod ord">
        <pc:chgData name="jesshenricks@gmail.com" userId="eaec273a04e5dada" providerId="LiveId" clId="{B4BE6382-E6C3-7247-8A3A-91666B7D36FC}" dt="2021-11-30T23:29:15.535" v="3043" actId="20578"/>
        <pc:sldMkLst>
          <pc:docMk/>
          <pc:sldMk cId="3220991657" sldId="593"/>
        </pc:sldMkLst>
        <pc:spChg chg="mod">
          <ac:chgData name="jesshenricks@gmail.com" userId="eaec273a04e5dada" providerId="LiveId" clId="{B4BE6382-E6C3-7247-8A3A-91666B7D36FC}" dt="2021-11-30T21:39:46.975" v="1709" actId="20577"/>
          <ac:spMkLst>
            <pc:docMk/>
            <pc:sldMk cId="3220991657" sldId="593"/>
            <ac:spMk id="2" creationId="{35568E2D-1C55-C641-B21B-58864E2B90E2}"/>
          </ac:spMkLst>
        </pc:spChg>
        <pc:spChg chg="add del">
          <ac:chgData name="jesshenricks@gmail.com" userId="eaec273a04e5dada" providerId="LiveId" clId="{B4BE6382-E6C3-7247-8A3A-91666B7D36FC}" dt="2021-11-30T22:04:37.589" v="1834" actId="478"/>
          <ac:spMkLst>
            <pc:docMk/>
            <pc:sldMk cId="3220991657" sldId="593"/>
            <ac:spMk id="6" creationId="{8BEEBBC5-E924-5E41-B231-5C2AA7532D19}"/>
          </ac:spMkLst>
        </pc:spChg>
        <pc:picChg chg="add mod">
          <ac:chgData name="jesshenricks@gmail.com" userId="eaec273a04e5dada" providerId="LiveId" clId="{B4BE6382-E6C3-7247-8A3A-91666B7D36FC}" dt="2021-11-30T23:18:51.853" v="2761" actId="14100"/>
          <ac:picMkLst>
            <pc:docMk/>
            <pc:sldMk cId="3220991657" sldId="593"/>
            <ac:picMk id="3" creationId="{077F4C55-4FD0-8E44-BEE0-C16E9EF8E386}"/>
          </ac:picMkLst>
        </pc:picChg>
        <pc:picChg chg="add mod">
          <ac:chgData name="jesshenricks@gmail.com" userId="eaec273a04e5dada" providerId="LiveId" clId="{B4BE6382-E6C3-7247-8A3A-91666B7D36FC}" dt="2021-11-30T23:18:51.853" v="2761" actId="14100"/>
          <ac:picMkLst>
            <pc:docMk/>
            <pc:sldMk cId="3220991657" sldId="593"/>
            <ac:picMk id="4" creationId="{8E9AD1CF-6CA0-2C45-A7EB-AF903AEB9C6C}"/>
          </ac:picMkLst>
        </pc:picChg>
        <pc:picChg chg="add mod">
          <ac:chgData name="jesshenricks@gmail.com" userId="eaec273a04e5dada" providerId="LiveId" clId="{B4BE6382-E6C3-7247-8A3A-91666B7D36FC}" dt="2021-11-30T22:04:52.867" v="1838" actId="1076"/>
          <ac:picMkLst>
            <pc:docMk/>
            <pc:sldMk cId="3220991657" sldId="593"/>
            <ac:picMk id="7" creationId="{20C0197E-83FF-B14E-8D69-FEF0E3FCF7EC}"/>
          </ac:picMkLst>
        </pc:picChg>
        <pc:picChg chg="add mod">
          <ac:chgData name="jesshenricks@gmail.com" userId="eaec273a04e5dada" providerId="LiveId" clId="{B4BE6382-E6C3-7247-8A3A-91666B7D36FC}" dt="2021-11-30T23:18:45.453" v="2760" actId="1076"/>
          <ac:picMkLst>
            <pc:docMk/>
            <pc:sldMk cId="3220991657" sldId="593"/>
            <ac:picMk id="8" creationId="{B017E86D-A795-ED4F-B8BC-6896F3B5D03B}"/>
          </ac:picMkLst>
        </pc:picChg>
      </pc:sldChg>
      <pc:sldChg chg="addSp delSp modSp add mod ord modNotesTx">
        <pc:chgData name="jesshenricks@gmail.com" userId="eaec273a04e5dada" providerId="LiveId" clId="{B4BE6382-E6C3-7247-8A3A-91666B7D36FC}" dt="2021-11-30T23:29:02.030" v="3042" actId="20578"/>
        <pc:sldMkLst>
          <pc:docMk/>
          <pc:sldMk cId="2491375320" sldId="594"/>
        </pc:sldMkLst>
        <pc:spChg chg="mod">
          <ac:chgData name="jesshenricks@gmail.com" userId="eaec273a04e5dada" providerId="LiveId" clId="{B4BE6382-E6C3-7247-8A3A-91666B7D36FC}" dt="2021-11-30T21:44:52.205" v="1783" actId="20577"/>
          <ac:spMkLst>
            <pc:docMk/>
            <pc:sldMk cId="2491375320" sldId="594"/>
            <ac:spMk id="2" creationId="{35568E2D-1C55-C641-B21B-58864E2B90E2}"/>
          </ac:spMkLst>
        </pc:spChg>
        <pc:picChg chg="del mod">
          <ac:chgData name="jesshenricks@gmail.com" userId="eaec273a04e5dada" providerId="LiveId" clId="{B4BE6382-E6C3-7247-8A3A-91666B7D36FC}" dt="2021-11-30T21:41:59.026" v="1740" actId="478"/>
          <ac:picMkLst>
            <pc:docMk/>
            <pc:sldMk cId="2491375320" sldId="594"/>
            <ac:picMk id="3" creationId="{077F4C55-4FD0-8E44-BEE0-C16E9EF8E386}"/>
          </ac:picMkLst>
        </pc:picChg>
        <pc:picChg chg="del">
          <ac:chgData name="jesshenricks@gmail.com" userId="eaec273a04e5dada" providerId="LiveId" clId="{B4BE6382-E6C3-7247-8A3A-91666B7D36FC}" dt="2021-11-30T21:42:00.823" v="1741" actId="478"/>
          <ac:picMkLst>
            <pc:docMk/>
            <pc:sldMk cId="2491375320" sldId="594"/>
            <ac:picMk id="4" creationId="{8E9AD1CF-6CA0-2C45-A7EB-AF903AEB9C6C}"/>
          </ac:picMkLst>
        </pc:picChg>
        <pc:picChg chg="add mod">
          <ac:chgData name="jesshenricks@gmail.com" userId="eaec273a04e5dada" providerId="LiveId" clId="{B4BE6382-E6C3-7247-8A3A-91666B7D36FC}" dt="2021-11-30T21:44:32.510" v="1765" actId="1076"/>
          <ac:picMkLst>
            <pc:docMk/>
            <pc:sldMk cId="2491375320" sldId="594"/>
            <ac:picMk id="5" creationId="{7902F4C2-0C04-374D-8403-0C4A272919D5}"/>
          </ac:picMkLst>
        </pc:picChg>
        <pc:picChg chg="add mod">
          <ac:chgData name="jesshenricks@gmail.com" userId="eaec273a04e5dada" providerId="LiveId" clId="{B4BE6382-E6C3-7247-8A3A-91666B7D36FC}" dt="2021-11-30T21:45:11.993" v="1786" actId="1076"/>
          <ac:picMkLst>
            <pc:docMk/>
            <pc:sldMk cId="2491375320" sldId="594"/>
            <ac:picMk id="6" creationId="{147FF70A-4303-B446-94CF-51918D9CA5BF}"/>
          </ac:picMkLst>
        </pc:picChg>
        <pc:picChg chg="add mod">
          <ac:chgData name="jesshenricks@gmail.com" userId="eaec273a04e5dada" providerId="LiveId" clId="{B4BE6382-E6C3-7247-8A3A-91666B7D36FC}" dt="2021-11-30T21:45:43.134" v="1791"/>
          <ac:picMkLst>
            <pc:docMk/>
            <pc:sldMk cId="2491375320" sldId="594"/>
            <ac:picMk id="7" creationId="{F9F1CBCE-DE3C-3845-9283-70317E44A428}"/>
          </ac:picMkLst>
        </pc:picChg>
        <pc:picChg chg="add mod">
          <ac:chgData name="jesshenricks@gmail.com" userId="eaec273a04e5dada" providerId="LiveId" clId="{B4BE6382-E6C3-7247-8A3A-91666B7D36FC}" dt="2021-11-30T21:45:47.001" v="1792"/>
          <ac:picMkLst>
            <pc:docMk/>
            <pc:sldMk cId="2491375320" sldId="594"/>
            <ac:picMk id="8" creationId="{D44225F5-BE83-6D47-B776-1B6F7BDED40F}"/>
          </ac:picMkLst>
        </pc:picChg>
        <pc:picChg chg="add mod">
          <ac:chgData name="jesshenricks@gmail.com" userId="eaec273a04e5dada" providerId="LiveId" clId="{B4BE6382-E6C3-7247-8A3A-91666B7D36FC}" dt="2021-11-30T23:18:58.359" v="2762"/>
          <ac:picMkLst>
            <pc:docMk/>
            <pc:sldMk cId="2491375320" sldId="594"/>
            <ac:picMk id="9" creationId="{83821F8A-0EC5-8149-917E-79069621F16B}"/>
          </ac:picMkLst>
        </pc:picChg>
      </pc:sldChg>
      <pc:sldChg chg="addSp delSp modSp add del mod ord modNotesTx">
        <pc:chgData name="jesshenricks@gmail.com" userId="eaec273a04e5dada" providerId="LiveId" clId="{B4BE6382-E6C3-7247-8A3A-91666B7D36FC}" dt="2021-11-30T23:05:55.270" v="2623" actId="2696"/>
        <pc:sldMkLst>
          <pc:docMk/>
          <pc:sldMk cId="70499616" sldId="595"/>
        </pc:sldMkLst>
        <pc:picChg chg="add mod">
          <ac:chgData name="jesshenricks@gmail.com" userId="eaec273a04e5dada" providerId="LiveId" clId="{B4BE6382-E6C3-7247-8A3A-91666B7D36FC}" dt="2021-11-30T21:43:23.758" v="1757"/>
          <ac:picMkLst>
            <pc:docMk/>
            <pc:sldMk cId="70499616" sldId="595"/>
            <ac:picMk id="3" creationId="{8F3BB108-C829-EF43-85B6-0E4BE1C19CBB}"/>
          </ac:picMkLst>
        </pc:picChg>
        <pc:picChg chg="del">
          <ac:chgData name="jesshenricks@gmail.com" userId="eaec273a04e5dada" providerId="LiveId" clId="{B4BE6382-E6C3-7247-8A3A-91666B7D36FC}" dt="2021-11-30T21:42:46.644" v="1752" actId="478"/>
          <ac:picMkLst>
            <pc:docMk/>
            <pc:sldMk cId="70499616" sldId="595"/>
            <ac:picMk id="5" creationId="{7902F4C2-0C04-374D-8403-0C4A272919D5}"/>
          </ac:picMkLst>
        </pc:picChg>
        <pc:picChg chg="del">
          <ac:chgData name="jesshenricks@gmail.com" userId="eaec273a04e5dada" providerId="LiveId" clId="{B4BE6382-E6C3-7247-8A3A-91666B7D36FC}" dt="2021-11-30T21:42:47.169" v="1753" actId="478"/>
          <ac:picMkLst>
            <pc:docMk/>
            <pc:sldMk cId="70499616" sldId="595"/>
            <ac:picMk id="6" creationId="{147FF70A-4303-B446-94CF-51918D9CA5BF}"/>
          </ac:picMkLst>
        </pc:picChg>
      </pc:sldChg>
      <pc:sldChg chg="addSp delSp modSp add mod modNotesTx">
        <pc:chgData name="jesshenricks@gmail.com" userId="eaec273a04e5dada" providerId="LiveId" clId="{B4BE6382-E6C3-7247-8A3A-91666B7D36FC}" dt="2021-11-30T23:19:02.236" v="2763"/>
        <pc:sldMkLst>
          <pc:docMk/>
          <pc:sldMk cId="358560762" sldId="596"/>
        </pc:sldMkLst>
        <pc:spChg chg="mod">
          <ac:chgData name="jesshenricks@gmail.com" userId="eaec273a04e5dada" providerId="LiveId" clId="{B4BE6382-E6C3-7247-8A3A-91666B7D36FC}" dt="2021-11-30T21:46:09.848" v="1812" actId="20577"/>
          <ac:spMkLst>
            <pc:docMk/>
            <pc:sldMk cId="358560762" sldId="596"/>
            <ac:spMk id="2" creationId="{35568E2D-1C55-C641-B21B-58864E2B90E2}"/>
          </ac:spMkLst>
        </pc:spChg>
        <pc:picChg chg="add mod">
          <ac:chgData name="jesshenricks@gmail.com" userId="eaec273a04e5dada" providerId="LiveId" clId="{B4BE6382-E6C3-7247-8A3A-91666B7D36FC}" dt="2021-11-30T21:47:41.714" v="1830"/>
          <ac:picMkLst>
            <pc:docMk/>
            <pc:sldMk cId="358560762" sldId="596"/>
            <ac:picMk id="3" creationId="{7FE86F88-8415-CC41-9AF0-ECFF08238699}"/>
          </ac:picMkLst>
        </pc:picChg>
        <pc:picChg chg="add mod">
          <ac:chgData name="jesshenricks@gmail.com" userId="eaec273a04e5dada" providerId="LiveId" clId="{B4BE6382-E6C3-7247-8A3A-91666B7D36FC}" dt="2021-11-30T21:47:45.224" v="1831"/>
          <ac:picMkLst>
            <pc:docMk/>
            <pc:sldMk cId="358560762" sldId="596"/>
            <ac:picMk id="4" creationId="{E392F739-618C-394F-8F62-F7EE98FFF3BC}"/>
          </ac:picMkLst>
        </pc:picChg>
        <pc:picChg chg="del">
          <ac:chgData name="jesshenricks@gmail.com" userId="eaec273a04e5dada" providerId="LiveId" clId="{B4BE6382-E6C3-7247-8A3A-91666B7D36FC}" dt="2021-11-30T21:46:15.181" v="1814" actId="478"/>
          <ac:picMkLst>
            <pc:docMk/>
            <pc:sldMk cId="358560762" sldId="596"/>
            <ac:picMk id="5" creationId="{7902F4C2-0C04-374D-8403-0C4A272919D5}"/>
          </ac:picMkLst>
        </pc:picChg>
        <pc:picChg chg="del">
          <ac:chgData name="jesshenricks@gmail.com" userId="eaec273a04e5dada" providerId="LiveId" clId="{B4BE6382-E6C3-7247-8A3A-91666B7D36FC}" dt="2021-11-30T21:46:15.818" v="1815" actId="478"/>
          <ac:picMkLst>
            <pc:docMk/>
            <pc:sldMk cId="358560762" sldId="596"/>
            <ac:picMk id="6" creationId="{147FF70A-4303-B446-94CF-51918D9CA5BF}"/>
          </ac:picMkLst>
        </pc:picChg>
        <pc:picChg chg="del">
          <ac:chgData name="jesshenricks@gmail.com" userId="eaec273a04e5dada" providerId="LiveId" clId="{B4BE6382-E6C3-7247-8A3A-91666B7D36FC}" dt="2021-11-30T21:46:16.343" v="1816" actId="478"/>
          <ac:picMkLst>
            <pc:docMk/>
            <pc:sldMk cId="358560762" sldId="596"/>
            <ac:picMk id="7" creationId="{F9F1CBCE-DE3C-3845-9283-70317E44A428}"/>
          </ac:picMkLst>
        </pc:picChg>
        <pc:picChg chg="del">
          <ac:chgData name="jesshenricks@gmail.com" userId="eaec273a04e5dada" providerId="LiveId" clId="{B4BE6382-E6C3-7247-8A3A-91666B7D36FC}" dt="2021-11-30T21:46:17.003" v="1817" actId="478"/>
          <ac:picMkLst>
            <pc:docMk/>
            <pc:sldMk cId="358560762" sldId="596"/>
            <ac:picMk id="8" creationId="{D44225F5-BE83-6D47-B776-1B6F7BDED40F}"/>
          </ac:picMkLst>
        </pc:picChg>
        <pc:picChg chg="add mod">
          <ac:chgData name="jesshenricks@gmail.com" userId="eaec273a04e5dada" providerId="LiveId" clId="{B4BE6382-E6C3-7247-8A3A-91666B7D36FC}" dt="2021-11-30T21:47:48.995" v="1832"/>
          <ac:picMkLst>
            <pc:docMk/>
            <pc:sldMk cId="358560762" sldId="596"/>
            <ac:picMk id="9" creationId="{7B798BCA-D196-9546-9C91-AA9859B3585D}"/>
          </ac:picMkLst>
        </pc:picChg>
        <pc:picChg chg="add mod">
          <ac:chgData name="jesshenricks@gmail.com" userId="eaec273a04e5dada" providerId="LiveId" clId="{B4BE6382-E6C3-7247-8A3A-91666B7D36FC}" dt="2021-11-30T23:19:02.236" v="2763"/>
          <ac:picMkLst>
            <pc:docMk/>
            <pc:sldMk cId="358560762" sldId="596"/>
            <ac:picMk id="10" creationId="{565CD025-307E-CD47-8D2D-6251BD8E5660}"/>
          </ac:picMkLst>
        </pc:picChg>
      </pc:sldChg>
      <pc:sldChg chg="addSp modSp new mod ord modNotesTx">
        <pc:chgData name="jesshenricks@gmail.com" userId="eaec273a04e5dada" providerId="LiveId" clId="{B4BE6382-E6C3-7247-8A3A-91666B7D36FC}" dt="2021-11-30T22:10:34.572" v="2001" actId="20578"/>
        <pc:sldMkLst>
          <pc:docMk/>
          <pc:sldMk cId="3750207724" sldId="597"/>
        </pc:sldMkLst>
        <pc:spChg chg="mod">
          <ac:chgData name="jesshenricks@gmail.com" userId="eaec273a04e5dada" providerId="LiveId" clId="{B4BE6382-E6C3-7247-8A3A-91666B7D36FC}" dt="2021-11-30T22:10:02.847" v="1996" actId="20577"/>
          <ac:spMkLst>
            <pc:docMk/>
            <pc:sldMk cId="3750207724" sldId="597"/>
            <ac:spMk id="2" creationId="{5A5CCC89-E7E4-4741-9C90-E854FE9D0505}"/>
          </ac:spMkLst>
        </pc:spChg>
        <pc:picChg chg="add mod">
          <ac:chgData name="jesshenricks@gmail.com" userId="eaec273a04e5dada" providerId="LiveId" clId="{B4BE6382-E6C3-7247-8A3A-91666B7D36FC}" dt="2021-11-30T22:07:43.978" v="1889"/>
          <ac:picMkLst>
            <pc:docMk/>
            <pc:sldMk cId="3750207724" sldId="597"/>
            <ac:picMk id="3" creationId="{0AD40C55-86A8-8C4C-8BAB-1EEE2A1954AB}"/>
          </ac:picMkLst>
        </pc:picChg>
        <pc:picChg chg="add mod">
          <ac:chgData name="jesshenricks@gmail.com" userId="eaec273a04e5dada" providerId="LiveId" clId="{B4BE6382-E6C3-7247-8A3A-91666B7D36FC}" dt="2021-11-30T22:09:22.377" v="1986"/>
          <ac:picMkLst>
            <pc:docMk/>
            <pc:sldMk cId="3750207724" sldId="597"/>
            <ac:picMk id="4" creationId="{0FE8C7B3-26E6-9F4C-A952-A39C33181BB0}"/>
          </ac:picMkLst>
        </pc:picChg>
      </pc:sldChg>
      <pc:sldChg chg="addSp delSp modSp new del mod modNotesTx">
        <pc:chgData name="jesshenricks@gmail.com" userId="eaec273a04e5dada" providerId="LiveId" clId="{B4BE6382-E6C3-7247-8A3A-91666B7D36FC}" dt="2021-11-30T22:31:35.649" v="2302" actId="2696"/>
        <pc:sldMkLst>
          <pc:docMk/>
          <pc:sldMk cId="2428457566" sldId="598"/>
        </pc:sldMkLst>
        <pc:spChg chg="add del">
          <ac:chgData name="jesshenricks@gmail.com" userId="eaec273a04e5dada" providerId="LiveId" clId="{B4BE6382-E6C3-7247-8A3A-91666B7D36FC}" dt="2021-11-30T22:11:01.973" v="2004" actId="478"/>
          <ac:spMkLst>
            <pc:docMk/>
            <pc:sldMk cId="2428457566" sldId="598"/>
            <ac:spMk id="4" creationId="{A01B99F7-0A6D-AA40-BD2E-7491684FB6FA}"/>
          </ac:spMkLst>
        </pc:spChg>
        <pc:picChg chg="add mod">
          <ac:chgData name="jesshenricks@gmail.com" userId="eaec273a04e5dada" providerId="LiveId" clId="{B4BE6382-E6C3-7247-8A3A-91666B7D36FC}" dt="2021-11-30T22:11:09.247" v="2007" actId="1076"/>
          <ac:picMkLst>
            <pc:docMk/>
            <pc:sldMk cId="2428457566" sldId="598"/>
            <ac:picMk id="5" creationId="{3263FA0F-3CA9-DE4A-9133-6CD808198DA8}"/>
          </ac:picMkLst>
        </pc:picChg>
        <pc:picChg chg="add mod">
          <ac:chgData name="jesshenricks@gmail.com" userId="eaec273a04e5dada" providerId="LiveId" clId="{B4BE6382-E6C3-7247-8A3A-91666B7D36FC}" dt="2021-11-30T22:12:01.163" v="2013"/>
          <ac:picMkLst>
            <pc:docMk/>
            <pc:sldMk cId="2428457566" sldId="598"/>
            <ac:picMk id="6" creationId="{90D00727-E8B6-1A42-BAFE-68FAA5420E43}"/>
          </ac:picMkLst>
        </pc:picChg>
      </pc:sldChg>
      <pc:sldChg chg="addSp delSp modSp add mod ord modNotesTx">
        <pc:chgData name="jesshenricks@gmail.com" userId="eaec273a04e5dada" providerId="LiveId" clId="{B4BE6382-E6C3-7247-8A3A-91666B7D36FC}" dt="2021-12-01T00:47:07.446" v="4809" actId="20578"/>
        <pc:sldMkLst>
          <pc:docMk/>
          <pc:sldMk cId="4008434456" sldId="599"/>
        </pc:sldMkLst>
        <pc:spChg chg="mod">
          <ac:chgData name="jesshenricks@gmail.com" userId="eaec273a04e5dada" providerId="LiveId" clId="{B4BE6382-E6C3-7247-8A3A-91666B7D36FC}" dt="2021-11-30T22:19:27.001" v="2144" actId="20577"/>
          <ac:spMkLst>
            <pc:docMk/>
            <pc:sldMk cId="4008434456" sldId="599"/>
            <ac:spMk id="2" creationId="{89D5E919-7ACA-574D-A7FE-A5BC23FBB2F5}"/>
          </ac:spMkLst>
        </pc:spChg>
        <pc:picChg chg="add mod">
          <ac:chgData name="jesshenricks@gmail.com" userId="eaec273a04e5dada" providerId="LiveId" clId="{B4BE6382-E6C3-7247-8A3A-91666B7D36FC}" dt="2021-11-30T22:13:52.829" v="2054"/>
          <ac:picMkLst>
            <pc:docMk/>
            <pc:sldMk cId="4008434456" sldId="599"/>
            <ac:picMk id="3" creationId="{BFFA05FB-E1AF-B94B-9829-6DFD78F371DF}"/>
          </ac:picMkLst>
        </pc:picChg>
        <pc:picChg chg="add mod">
          <ac:chgData name="jesshenricks@gmail.com" userId="eaec273a04e5dada" providerId="LiveId" clId="{B4BE6382-E6C3-7247-8A3A-91666B7D36FC}" dt="2021-11-30T22:19:33.331" v="2145"/>
          <ac:picMkLst>
            <pc:docMk/>
            <pc:sldMk cId="4008434456" sldId="599"/>
            <ac:picMk id="4" creationId="{1FBC4FC9-FDA0-5347-856B-2353A0837B35}"/>
          </ac:picMkLst>
        </pc:picChg>
        <pc:picChg chg="del">
          <ac:chgData name="jesshenricks@gmail.com" userId="eaec273a04e5dada" providerId="LiveId" clId="{B4BE6382-E6C3-7247-8A3A-91666B7D36FC}" dt="2021-11-30T22:13:12.897" v="2046" actId="478"/>
          <ac:picMkLst>
            <pc:docMk/>
            <pc:sldMk cId="4008434456" sldId="599"/>
            <ac:picMk id="5" creationId="{3263FA0F-3CA9-DE4A-9133-6CD808198DA8}"/>
          </ac:picMkLst>
        </pc:picChg>
        <pc:picChg chg="del">
          <ac:chgData name="jesshenricks@gmail.com" userId="eaec273a04e5dada" providerId="LiveId" clId="{B4BE6382-E6C3-7247-8A3A-91666B7D36FC}" dt="2021-11-30T22:13:13.628" v="2047" actId="478"/>
          <ac:picMkLst>
            <pc:docMk/>
            <pc:sldMk cId="4008434456" sldId="599"/>
            <ac:picMk id="6" creationId="{90D00727-E8B6-1A42-BAFE-68FAA5420E43}"/>
          </ac:picMkLst>
        </pc:picChg>
      </pc:sldChg>
      <pc:sldChg chg="addSp delSp modSp new mod modNotesTx">
        <pc:chgData name="jesshenricks@gmail.com" userId="eaec273a04e5dada" providerId="LiveId" clId="{B4BE6382-E6C3-7247-8A3A-91666B7D36FC}" dt="2021-12-01T01:39:05.092" v="5689"/>
        <pc:sldMkLst>
          <pc:docMk/>
          <pc:sldMk cId="3586802795" sldId="600"/>
        </pc:sldMkLst>
        <pc:spChg chg="mod">
          <ac:chgData name="jesshenricks@gmail.com" userId="eaec273a04e5dada" providerId="LiveId" clId="{B4BE6382-E6C3-7247-8A3A-91666B7D36FC}" dt="2021-11-30T22:15:59.973" v="2091" actId="20577"/>
          <ac:spMkLst>
            <pc:docMk/>
            <pc:sldMk cId="3586802795" sldId="600"/>
            <ac:spMk id="2" creationId="{A4717031-87EE-104A-A801-FC06894FB1E2}"/>
          </ac:spMkLst>
        </pc:spChg>
        <pc:spChg chg="add del">
          <ac:chgData name="jesshenricks@gmail.com" userId="eaec273a04e5dada" providerId="LiveId" clId="{B4BE6382-E6C3-7247-8A3A-91666B7D36FC}" dt="2021-11-30T22:14:32.301" v="2057" actId="22"/>
          <ac:spMkLst>
            <pc:docMk/>
            <pc:sldMk cId="3586802795" sldId="600"/>
            <ac:spMk id="4" creationId="{C3529F7A-3CEC-0B4B-BBE9-310C99D6BB08}"/>
          </ac:spMkLst>
        </pc:spChg>
        <pc:picChg chg="add mod">
          <ac:chgData name="jesshenricks@gmail.com" userId="eaec273a04e5dada" providerId="LiveId" clId="{B4BE6382-E6C3-7247-8A3A-91666B7D36FC}" dt="2021-11-30T22:17:04.683" v="2098" actId="1076"/>
          <ac:picMkLst>
            <pc:docMk/>
            <pc:sldMk cId="3586802795" sldId="600"/>
            <ac:picMk id="5" creationId="{F4150435-D3DD-6240-8A22-4E3D89826434}"/>
          </ac:picMkLst>
        </pc:picChg>
        <pc:picChg chg="add mod">
          <ac:chgData name="jesshenricks@gmail.com" userId="eaec273a04e5dada" providerId="LiveId" clId="{B4BE6382-E6C3-7247-8A3A-91666B7D36FC}" dt="2021-11-30T22:16:59.764" v="2097" actId="1076"/>
          <ac:picMkLst>
            <pc:docMk/>
            <pc:sldMk cId="3586802795" sldId="600"/>
            <ac:picMk id="6" creationId="{B9E9883B-5C87-B144-97AC-CB33179CC180}"/>
          </ac:picMkLst>
        </pc:picChg>
        <pc:picChg chg="add mod">
          <ac:chgData name="jesshenricks@gmail.com" userId="eaec273a04e5dada" providerId="LiveId" clId="{B4BE6382-E6C3-7247-8A3A-91666B7D36FC}" dt="2021-11-30T22:17:20.761" v="2102"/>
          <ac:picMkLst>
            <pc:docMk/>
            <pc:sldMk cId="3586802795" sldId="600"/>
            <ac:picMk id="7" creationId="{2F42AD9A-8700-404A-8EC9-4B7ED5DAB702}"/>
          </ac:picMkLst>
        </pc:picChg>
        <pc:picChg chg="add mod">
          <ac:chgData name="jesshenricks@gmail.com" userId="eaec273a04e5dada" providerId="LiveId" clId="{B4BE6382-E6C3-7247-8A3A-91666B7D36FC}" dt="2021-12-01T01:39:05.092" v="5689"/>
          <ac:picMkLst>
            <pc:docMk/>
            <pc:sldMk cId="3586802795" sldId="600"/>
            <ac:picMk id="8" creationId="{A0951872-DE1B-5647-9CE3-045ECD7CDBD9}"/>
          </ac:picMkLst>
        </pc:picChg>
      </pc:sldChg>
      <pc:sldChg chg="delSp modSp add del mod modNotesTx">
        <pc:chgData name="jesshenricks@gmail.com" userId="eaec273a04e5dada" providerId="LiveId" clId="{B4BE6382-E6C3-7247-8A3A-91666B7D36FC}" dt="2021-12-01T01:06:55.893" v="5088" actId="2696"/>
        <pc:sldMkLst>
          <pc:docMk/>
          <pc:sldMk cId="3984203049" sldId="601"/>
        </pc:sldMkLst>
        <pc:spChg chg="mod">
          <ac:chgData name="jesshenricks@gmail.com" userId="eaec273a04e5dada" providerId="LiveId" clId="{B4BE6382-E6C3-7247-8A3A-91666B7D36FC}" dt="2021-11-30T23:14:34.922" v="2729" actId="20577"/>
          <ac:spMkLst>
            <pc:docMk/>
            <pc:sldMk cId="3984203049" sldId="601"/>
            <ac:spMk id="2" creationId="{89D5E919-7ACA-574D-A7FE-A5BC23FBB2F5}"/>
          </ac:spMkLst>
        </pc:spChg>
        <pc:picChg chg="del">
          <ac:chgData name="jesshenricks@gmail.com" userId="eaec273a04e5dada" providerId="LiveId" clId="{B4BE6382-E6C3-7247-8A3A-91666B7D36FC}" dt="2021-11-30T23:14:21.593" v="2725" actId="478"/>
          <ac:picMkLst>
            <pc:docMk/>
            <pc:sldMk cId="3984203049" sldId="601"/>
            <ac:picMk id="3" creationId="{BFFA05FB-E1AF-B94B-9829-6DFD78F371DF}"/>
          </ac:picMkLst>
        </pc:picChg>
        <pc:picChg chg="mod">
          <ac:chgData name="jesshenricks@gmail.com" userId="eaec273a04e5dada" providerId="LiveId" clId="{B4BE6382-E6C3-7247-8A3A-91666B7D36FC}" dt="2021-11-30T23:14:25.107" v="2726" actId="1076"/>
          <ac:picMkLst>
            <pc:docMk/>
            <pc:sldMk cId="3984203049" sldId="601"/>
            <ac:picMk id="4" creationId="{1FBC4FC9-FDA0-5347-856B-2353A0837B35}"/>
          </ac:picMkLst>
        </pc:picChg>
      </pc:sldChg>
      <pc:sldChg chg="addSp delSp modSp new mod ord">
        <pc:chgData name="jesshenricks@gmail.com" userId="eaec273a04e5dada" providerId="LiveId" clId="{B4BE6382-E6C3-7247-8A3A-91666B7D36FC}" dt="2021-11-30T23:18:32.461" v="2758"/>
        <pc:sldMkLst>
          <pc:docMk/>
          <pc:sldMk cId="2418702069" sldId="602"/>
        </pc:sldMkLst>
        <pc:spChg chg="mod">
          <ac:chgData name="jesshenricks@gmail.com" userId="eaec273a04e5dada" providerId="LiveId" clId="{B4BE6382-E6C3-7247-8A3A-91666B7D36FC}" dt="2021-11-30T22:23:16.988" v="2223" actId="20577"/>
          <ac:spMkLst>
            <pc:docMk/>
            <pc:sldMk cId="2418702069" sldId="602"/>
            <ac:spMk id="2" creationId="{CF117495-BE38-174B-913F-51C97CE0AB11}"/>
          </ac:spMkLst>
        </pc:spChg>
        <pc:picChg chg="add mod">
          <ac:chgData name="jesshenricks@gmail.com" userId="eaec273a04e5dada" providerId="LiveId" clId="{B4BE6382-E6C3-7247-8A3A-91666B7D36FC}" dt="2021-11-30T22:23:23.960" v="2224"/>
          <ac:picMkLst>
            <pc:docMk/>
            <pc:sldMk cId="2418702069" sldId="602"/>
            <ac:picMk id="3" creationId="{F9B280A4-E7E3-E446-ADC7-7CCB67E24665}"/>
          </ac:picMkLst>
        </pc:picChg>
        <pc:picChg chg="add del mod">
          <ac:chgData name="jesshenricks@gmail.com" userId="eaec273a04e5dada" providerId="LiveId" clId="{B4BE6382-E6C3-7247-8A3A-91666B7D36FC}" dt="2021-11-30T22:22:45.482" v="2168" actId="478"/>
          <ac:picMkLst>
            <pc:docMk/>
            <pc:sldMk cId="2418702069" sldId="602"/>
            <ac:picMk id="4" creationId="{12131DBF-2CC2-7F40-87A0-D449D4536384}"/>
          </ac:picMkLst>
        </pc:picChg>
        <pc:picChg chg="add mod">
          <ac:chgData name="jesshenricks@gmail.com" userId="eaec273a04e5dada" providerId="LiveId" clId="{B4BE6382-E6C3-7247-8A3A-91666B7D36FC}" dt="2021-11-30T22:23:26.680" v="2225"/>
          <ac:picMkLst>
            <pc:docMk/>
            <pc:sldMk cId="2418702069" sldId="602"/>
            <ac:picMk id="5" creationId="{E69B1899-CA9E-A743-A0F3-1E1450BD26A1}"/>
          </ac:picMkLst>
        </pc:picChg>
        <pc:picChg chg="add mod">
          <ac:chgData name="jesshenricks@gmail.com" userId="eaec273a04e5dada" providerId="LiveId" clId="{B4BE6382-E6C3-7247-8A3A-91666B7D36FC}" dt="2021-11-30T23:18:32.461" v="2758"/>
          <ac:picMkLst>
            <pc:docMk/>
            <pc:sldMk cId="2418702069" sldId="602"/>
            <ac:picMk id="6" creationId="{F808E33B-90F4-294C-8E3A-CA013906E5AA}"/>
          </ac:picMkLst>
        </pc:picChg>
      </pc:sldChg>
      <pc:sldChg chg="addSp modSp new mod ord modNotesTx">
        <pc:chgData name="jesshenricks@gmail.com" userId="eaec273a04e5dada" providerId="LiveId" clId="{B4BE6382-E6C3-7247-8A3A-91666B7D36FC}" dt="2021-12-01T00:45:45.031" v="4803" actId="20578"/>
        <pc:sldMkLst>
          <pc:docMk/>
          <pc:sldMk cId="39165302" sldId="603"/>
        </pc:sldMkLst>
        <pc:spChg chg="mod">
          <ac:chgData name="jesshenricks@gmail.com" userId="eaec273a04e5dada" providerId="LiveId" clId="{B4BE6382-E6C3-7247-8A3A-91666B7D36FC}" dt="2021-11-30T22:23:58.691" v="2248" actId="20577"/>
          <ac:spMkLst>
            <pc:docMk/>
            <pc:sldMk cId="39165302" sldId="603"/>
            <ac:spMk id="2" creationId="{74728F1C-4FD2-6747-B9E3-476EB3D4CC04}"/>
          </ac:spMkLst>
        </pc:spChg>
        <pc:picChg chg="add mod">
          <ac:chgData name="jesshenricks@gmail.com" userId="eaec273a04e5dada" providerId="LiveId" clId="{B4BE6382-E6C3-7247-8A3A-91666B7D36FC}" dt="2021-11-30T22:24:23.313" v="2253" actId="1076"/>
          <ac:picMkLst>
            <pc:docMk/>
            <pc:sldMk cId="39165302" sldId="603"/>
            <ac:picMk id="3" creationId="{2F6E4C89-0BF2-1D46-BBFB-BBD8595C6479}"/>
          </ac:picMkLst>
        </pc:picChg>
        <pc:picChg chg="add mod">
          <ac:chgData name="jesshenricks@gmail.com" userId="eaec273a04e5dada" providerId="LiveId" clId="{B4BE6382-E6C3-7247-8A3A-91666B7D36FC}" dt="2021-11-30T22:29:30.783" v="2297"/>
          <ac:picMkLst>
            <pc:docMk/>
            <pc:sldMk cId="39165302" sldId="603"/>
            <ac:picMk id="4" creationId="{B29D48CF-2E5C-E84C-A224-602CDE07F184}"/>
          </ac:picMkLst>
        </pc:picChg>
        <pc:picChg chg="add mod">
          <ac:chgData name="jesshenricks@gmail.com" userId="eaec273a04e5dada" providerId="LiveId" clId="{B4BE6382-E6C3-7247-8A3A-91666B7D36FC}" dt="2021-11-30T22:36:04.078" v="2327"/>
          <ac:picMkLst>
            <pc:docMk/>
            <pc:sldMk cId="39165302" sldId="603"/>
            <ac:picMk id="5" creationId="{72925CFB-E7E4-0946-9739-A6955D106538}"/>
          </ac:picMkLst>
        </pc:picChg>
        <pc:picChg chg="add mod">
          <ac:chgData name="jesshenricks@gmail.com" userId="eaec273a04e5dada" providerId="LiveId" clId="{B4BE6382-E6C3-7247-8A3A-91666B7D36FC}" dt="2021-11-30T23:16:54.153" v="2755"/>
          <ac:picMkLst>
            <pc:docMk/>
            <pc:sldMk cId="39165302" sldId="603"/>
            <ac:picMk id="6" creationId="{F913DBBD-DC69-474D-B73C-D41DA4F72FC7}"/>
          </ac:picMkLst>
        </pc:picChg>
        <pc:picChg chg="add mod">
          <ac:chgData name="jesshenricks@gmail.com" userId="eaec273a04e5dada" providerId="LiveId" clId="{B4BE6382-E6C3-7247-8A3A-91666B7D36FC}" dt="2021-11-30T23:16:54.153" v="2755"/>
          <ac:picMkLst>
            <pc:docMk/>
            <pc:sldMk cId="39165302" sldId="603"/>
            <ac:picMk id="7" creationId="{D8645AD6-F795-D847-A01C-3B2F79FC0B8C}"/>
          </ac:picMkLst>
        </pc:picChg>
        <pc:picChg chg="add mod">
          <ac:chgData name="jesshenricks@gmail.com" userId="eaec273a04e5dada" providerId="LiveId" clId="{B4BE6382-E6C3-7247-8A3A-91666B7D36FC}" dt="2021-11-30T23:16:54.153" v="2755"/>
          <ac:picMkLst>
            <pc:docMk/>
            <pc:sldMk cId="39165302" sldId="603"/>
            <ac:picMk id="8" creationId="{B69601D7-7957-E94C-9004-F482E7ABD0B7}"/>
          </ac:picMkLst>
        </pc:picChg>
      </pc:sldChg>
      <pc:sldChg chg="addSp modSp new mod modNotesTx">
        <pc:chgData name="jesshenricks@gmail.com" userId="eaec273a04e5dada" providerId="LiveId" clId="{B4BE6382-E6C3-7247-8A3A-91666B7D36FC}" dt="2021-11-30T22:28:25.143" v="2293" actId="1076"/>
        <pc:sldMkLst>
          <pc:docMk/>
          <pc:sldMk cId="3325937855" sldId="604"/>
        </pc:sldMkLst>
        <pc:spChg chg="mod">
          <ac:chgData name="jesshenricks@gmail.com" userId="eaec273a04e5dada" providerId="LiveId" clId="{B4BE6382-E6C3-7247-8A3A-91666B7D36FC}" dt="2021-11-30T22:25:21.840" v="2269" actId="20577"/>
          <ac:spMkLst>
            <pc:docMk/>
            <pc:sldMk cId="3325937855" sldId="604"/>
            <ac:spMk id="2" creationId="{17963CCD-CBE0-4244-97FC-49C2306916EB}"/>
          </ac:spMkLst>
        </pc:spChg>
        <pc:picChg chg="add mod">
          <ac:chgData name="jesshenricks@gmail.com" userId="eaec273a04e5dada" providerId="LiveId" clId="{B4BE6382-E6C3-7247-8A3A-91666B7D36FC}" dt="2021-11-30T22:26:57.072" v="2283"/>
          <ac:picMkLst>
            <pc:docMk/>
            <pc:sldMk cId="3325937855" sldId="604"/>
            <ac:picMk id="3" creationId="{229397FE-2CDD-AE4E-A8A9-1488BED0CC46}"/>
          </ac:picMkLst>
        </pc:picChg>
        <pc:picChg chg="add mod">
          <ac:chgData name="jesshenricks@gmail.com" userId="eaec273a04e5dada" providerId="LiveId" clId="{B4BE6382-E6C3-7247-8A3A-91666B7D36FC}" dt="2021-11-30T22:27:02.728" v="2284"/>
          <ac:picMkLst>
            <pc:docMk/>
            <pc:sldMk cId="3325937855" sldId="604"/>
            <ac:picMk id="4" creationId="{B2347106-FE20-164A-BC31-C787DE606A6B}"/>
          </ac:picMkLst>
        </pc:picChg>
        <pc:picChg chg="add mod">
          <ac:chgData name="jesshenricks@gmail.com" userId="eaec273a04e5dada" providerId="LiveId" clId="{B4BE6382-E6C3-7247-8A3A-91666B7D36FC}" dt="2021-11-30T22:28:25.143" v="2293" actId="1076"/>
          <ac:picMkLst>
            <pc:docMk/>
            <pc:sldMk cId="3325937855" sldId="604"/>
            <ac:picMk id="5" creationId="{16AA0ADF-B532-9247-A10E-B6B2A34CDAD2}"/>
          </ac:picMkLst>
        </pc:picChg>
        <pc:picChg chg="add mod">
          <ac:chgData name="jesshenricks@gmail.com" userId="eaec273a04e5dada" providerId="LiveId" clId="{B4BE6382-E6C3-7247-8A3A-91666B7D36FC}" dt="2021-11-30T22:28:22.887" v="2292" actId="1076"/>
          <ac:picMkLst>
            <pc:docMk/>
            <pc:sldMk cId="3325937855" sldId="604"/>
            <ac:picMk id="6" creationId="{9AC01A30-9D4C-7B44-97DC-D58DBB1FA52F}"/>
          </ac:picMkLst>
        </pc:picChg>
      </pc:sldChg>
      <pc:sldChg chg="addSp delSp modSp add mod modNotesTx">
        <pc:chgData name="jesshenricks@gmail.com" userId="eaec273a04e5dada" providerId="LiveId" clId="{B4BE6382-E6C3-7247-8A3A-91666B7D36FC}" dt="2021-12-01T01:32:13.083" v="5559" actId="20577"/>
        <pc:sldMkLst>
          <pc:docMk/>
          <pc:sldMk cId="1272491641" sldId="605"/>
        </pc:sldMkLst>
        <pc:spChg chg="mod">
          <ac:chgData name="jesshenricks@gmail.com" userId="eaec273a04e5dada" providerId="LiveId" clId="{B4BE6382-E6C3-7247-8A3A-91666B7D36FC}" dt="2021-12-01T01:29:39.062" v="5474" actId="403"/>
          <ac:spMkLst>
            <pc:docMk/>
            <pc:sldMk cId="1272491641" sldId="605"/>
            <ac:spMk id="3" creationId="{E087787C-6E4C-9848-8A66-28AC72433074}"/>
          </ac:spMkLst>
        </pc:spChg>
        <pc:spChg chg="mod">
          <ac:chgData name="jesshenricks@gmail.com" userId="eaec273a04e5dada" providerId="LiveId" clId="{B4BE6382-E6C3-7247-8A3A-91666B7D36FC}" dt="2021-12-01T01:32:13.083" v="5559" actId="20577"/>
          <ac:spMkLst>
            <pc:docMk/>
            <pc:sldMk cId="1272491641" sldId="605"/>
            <ac:spMk id="11" creationId="{7E4580D8-96E3-5F40-9B15-52D58BCECDA1}"/>
          </ac:spMkLst>
        </pc:spChg>
        <pc:spChg chg="mod">
          <ac:chgData name="jesshenricks@gmail.com" userId="eaec273a04e5dada" providerId="LiveId" clId="{B4BE6382-E6C3-7247-8A3A-91666B7D36FC}" dt="2021-12-01T01:29:39.062" v="5474" actId="403"/>
          <ac:spMkLst>
            <pc:docMk/>
            <pc:sldMk cId="1272491641" sldId="605"/>
            <ac:spMk id="13" creationId="{4B236830-ADAE-5344-90BB-FD0A8F26756D}"/>
          </ac:spMkLst>
        </pc:spChg>
        <pc:picChg chg="del">
          <ac:chgData name="jesshenricks@gmail.com" userId="eaec273a04e5dada" providerId="LiveId" clId="{B4BE6382-E6C3-7247-8A3A-91666B7D36FC}" dt="2021-11-30T22:39:55.741" v="2338" actId="478"/>
          <ac:picMkLst>
            <pc:docMk/>
            <pc:sldMk cId="1272491641" sldId="605"/>
            <ac:picMk id="2" creationId="{47A8E338-2EC8-0B42-A577-55DFCD5F516A}"/>
          </ac:picMkLst>
        </pc:picChg>
        <pc:picChg chg="add mod">
          <ac:chgData name="jesshenricks@gmail.com" userId="eaec273a04e5dada" providerId="LiveId" clId="{B4BE6382-E6C3-7247-8A3A-91666B7D36FC}" dt="2021-11-30T22:45:51.357" v="2436" actId="1076"/>
          <ac:picMkLst>
            <pc:docMk/>
            <pc:sldMk cId="1272491641" sldId="605"/>
            <ac:picMk id="4" creationId="{F7EA42EA-CB1A-5341-83A9-29E73C74BBF3}"/>
          </ac:picMkLst>
        </pc:picChg>
        <pc:picChg chg="del">
          <ac:chgData name="jesshenricks@gmail.com" userId="eaec273a04e5dada" providerId="LiveId" clId="{B4BE6382-E6C3-7247-8A3A-91666B7D36FC}" dt="2021-11-30T22:39:55.002" v="2337" actId="478"/>
          <ac:picMkLst>
            <pc:docMk/>
            <pc:sldMk cId="1272491641" sldId="605"/>
            <ac:picMk id="5" creationId="{3C60DF16-25E5-B544-AED4-72DA5D2FDDF2}"/>
          </ac:picMkLst>
        </pc:picChg>
      </pc:sldChg>
      <pc:sldChg chg="modSp add mod">
        <pc:chgData name="jesshenricks@gmail.com" userId="eaec273a04e5dada" providerId="LiveId" clId="{B4BE6382-E6C3-7247-8A3A-91666B7D36FC}" dt="2021-12-01T00:46:51.059" v="4807" actId="948"/>
        <pc:sldMkLst>
          <pc:docMk/>
          <pc:sldMk cId="1261615272" sldId="606"/>
        </pc:sldMkLst>
        <pc:spChg chg="mod">
          <ac:chgData name="jesshenricks@gmail.com" userId="eaec273a04e5dada" providerId="LiveId" clId="{B4BE6382-E6C3-7247-8A3A-91666B7D36FC}" dt="2021-11-30T22:50:41.684" v="2563" actId="20577"/>
          <ac:spMkLst>
            <pc:docMk/>
            <pc:sldMk cId="1261615272" sldId="606"/>
            <ac:spMk id="3" creationId="{E087787C-6E4C-9848-8A66-28AC72433074}"/>
          </ac:spMkLst>
        </pc:spChg>
        <pc:spChg chg="mod">
          <ac:chgData name="jesshenricks@gmail.com" userId="eaec273a04e5dada" providerId="LiveId" clId="{B4BE6382-E6C3-7247-8A3A-91666B7D36FC}" dt="2021-12-01T00:46:51.059" v="4807" actId="948"/>
          <ac:spMkLst>
            <pc:docMk/>
            <pc:sldMk cId="1261615272" sldId="606"/>
            <ac:spMk id="11" creationId="{7E4580D8-96E3-5F40-9B15-52D58BCECDA1}"/>
          </ac:spMkLst>
        </pc:spChg>
        <pc:spChg chg="mod">
          <ac:chgData name="jesshenricks@gmail.com" userId="eaec273a04e5dada" providerId="LiveId" clId="{B4BE6382-E6C3-7247-8A3A-91666B7D36FC}" dt="2021-11-30T22:50:53.319" v="2564" actId="20577"/>
          <ac:spMkLst>
            <pc:docMk/>
            <pc:sldMk cId="1261615272" sldId="606"/>
            <ac:spMk id="13" creationId="{4B236830-ADAE-5344-90BB-FD0A8F26756D}"/>
          </ac:spMkLst>
        </pc:spChg>
      </pc:sldChg>
      <pc:sldChg chg="addSp delSp modSp add mod ord">
        <pc:chgData name="jesshenricks@gmail.com" userId="eaec273a04e5dada" providerId="LiveId" clId="{B4BE6382-E6C3-7247-8A3A-91666B7D36FC}" dt="2021-11-30T23:15:41.806" v="2738" actId="1076"/>
        <pc:sldMkLst>
          <pc:docMk/>
          <pc:sldMk cId="597756275" sldId="607"/>
        </pc:sldMkLst>
        <pc:spChg chg="mod">
          <ac:chgData name="jesshenricks@gmail.com" userId="eaec273a04e5dada" providerId="LiveId" clId="{B4BE6382-E6C3-7247-8A3A-91666B7D36FC}" dt="2021-11-30T23:10:58.069" v="2690" actId="20577"/>
          <ac:spMkLst>
            <pc:docMk/>
            <pc:sldMk cId="597756275" sldId="607"/>
            <ac:spMk id="2" creationId="{F7EDBAB8-EEBA-C44A-91DE-BDDA13087C48}"/>
          </ac:spMkLst>
        </pc:spChg>
        <pc:spChg chg="mod">
          <ac:chgData name="jesshenricks@gmail.com" userId="eaec273a04e5dada" providerId="LiveId" clId="{B4BE6382-E6C3-7247-8A3A-91666B7D36FC}" dt="2021-11-30T23:09:41.862" v="2662" actId="20577"/>
          <ac:spMkLst>
            <pc:docMk/>
            <pc:sldMk cId="597756275" sldId="607"/>
            <ac:spMk id="3" creationId="{E01A2125-75EE-C548-A82E-E35DA3298868}"/>
          </ac:spMkLst>
        </pc:spChg>
        <pc:spChg chg="add del mod">
          <ac:chgData name="jesshenricks@gmail.com" userId="eaec273a04e5dada" providerId="LiveId" clId="{B4BE6382-E6C3-7247-8A3A-91666B7D36FC}" dt="2021-11-30T23:12:26.937" v="2692" actId="931"/>
          <ac:spMkLst>
            <pc:docMk/>
            <pc:sldMk cId="597756275" sldId="607"/>
            <ac:spMk id="5" creationId="{0328D495-1F80-4949-B8DD-941BCCC678E6}"/>
          </ac:spMkLst>
        </pc:spChg>
        <pc:picChg chg="add mod">
          <ac:chgData name="jesshenricks@gmail.com" userId="eaec273a04e5dada" providerId="LiveId" clId="{B4BE6382-E6C3-7247-8A3A-91666B7D36FC}" dt="2021-11-30T23:12:45.704" v="2721" actId="962"/>
          <ac:picMkLst>
            <pc:docMk/>
            <pc:sldMk cId="597756275" sldId="607"/>
            <ac:picMk id="7" creationId="{9EAD61D5-E933-4B49-AAA2-72F9CED0B02A}"/>
          </ac:picMkLst>
        </pc:picChg>
        <pc:picChg chg="del">
          <ac:chgData name="jesshenricks@gmail.com" userId="eaec273a04e5dada" providerId="LiveId" clId="{B4BE6382-E6C3-7247-8A3A-91666B7D36FC}" dt="2021-11-30T23:10:01.440" v="2664" actId="478"/>
          <ac:picMkLst>
            <pc:docMk/>
            <pc:sldMk cId="597756275" sldId="607"/>
            <ac:picMk id="9" creationId="{389473F6-D36D-914D-A15E-8AE159898C63}"/>
          </ac:picMkLst>
        </pc:picChg>
        <pc:picChg chg="del">
          <ac:chgData name="jesshenricks@gmail.com" userId="eaec273a04e5dada" providerId="LiveId" clId="{B4BE6382-E6C3-7247-8A3A-91666B7D36FC}" dt="2021-11-30T23:10:00.584" v="2663" actId="478"/>
          <ac:picMkLst>
            <pc:docMk/>
            <pc:sldMk cId="597756275" sldId="607"/>
            <ac:picMk id="10" creationId="{ABD51B1B-ECAB-BE4D-BFE7-7F8DC329D3B2}"/>
          </ac:picMkLst>
        </pc:picChg>
        <pc:picChg chg="del">
          <ac:chgData name="jesshenricks@gmail.com" userId="eaec273a04e5dada" providerId="LiveId" clId="{B4BE6382-E6C3-7247-8A3A-91666B7D36FC}" dt="2021-11-30T23:10:01.886" v="2665" actId="478"/>
          <ac:picMkLst>
            <pc:docMk/>
            <pc:sldMk cId="597756275" sldId="607"/>
            <ac:picMk id="11" creationId="{9088E05B-5199-904E-A682-4B27B31656D6}"/>
          </ac:picMkLst>
        </pc:picChg>
        <pc:picChg chg="add mod">
          <ac:chgData name="jesshenricks@gmail.com" userId="eaec273a04e5dada" providerId="LiveId" clId="{B4BE6382-E6C3-7247-8A3A-91666B7D36FC}" dt="2021-11-30T23:15:41.806" v="2738" actId="1076"/>
          <ac:picMkLst>
            <pc:docMk/>
            <pc:sldMk cId="597756275" sldId="607"/>
            <ac:picMk id="12" creationId="{DFD6C4F6-04AD-0A41-8277-C55F14C90416}"/>
          </ac:picMkLst>
        </pc:picChg>
        <pc:picChg chg="add mod">
          <ac:chgData name="jesshenricks@gmail.com" userId="eaec273a04e5dada" providerId="LiveId" clId="{B4BE6382-E6C3-7247-8A3A-91666B7D36FC}" dt="2021-11-30T23:15:38.942" v="2737" actId="1076"/>
          <ac:picMkLst>
            <pc:docMk/>
            <pc:sldMk cId="597756275" sldId="607"/>
            <ac:picMk id="13" creationId="{F283D531-676F-2143-B0CD-416B7FCE20FB}"/>
          </ac:picMkLst>
        </pc:picChg>
        <pc:picChg chg="add mod">
          <ac:chgData name="jesshenricks@gmail.com" userId="eaec273a04e5dada" providerId="LiveId" clId="{B4BE6382-E6C3-7247-8A3A-91666B7D36FC}" dt="2021-11-30T23:15:36.582" v="2736" actId="1076"/>
          <ac:picMkLst>
            <pc:docMk/>
            <pc:sldMk cId="597756275" sldId="607"/>
            <ac:picMk id="15" creationId="{D42166E6-897A-1143-A268-DF44D25CF9FB}"/>
          </ac:picMkLst>
        </pc:picChg>
        <pc:picChg chg="del">
          <ac:chgData name="jesshenricks@gmail.com" userId="eaec273a04e5dada" providerId="LiveId" clId="{B4BE6382-E6C3-7247-8A3A-91666B7D36FC}" dt="2021-11-30T23:11:02.107" v="2691" actId="478"/>
          <ac:picMkLst>
            <pc:docMk/>
            <pc:sldMk cId="597756275" sldId="607"/>
            <ac:picMk id="24" creationId="{0A6B8B5C-33AA-8B41-A35B-48553E5CA9B4}"/>
          </ac:picMkLst>
        </pc:picChg>
      </pc:sldChg>
      <pc:sldChg chg="addSp modSp new mod modNotesTx">
        <pc:chgData name="jesshenricks@gmail.com" userId="eaec273a04e5dada" providerId="LiveId" clId="{B4BE6382-E6C3-7247-8A3A-91666B7D36FC}" dt="2021-11-30T23:23:57.910" v="2808" actId="20577"/>
        <pc:sldMkLst>
          <pc:docMk/>
          <pc:sldMk cId="2416124532" sldId="608"/>
        </pc:sldMkLst>
        <pc:spChg chg="mod">
          <ac:chgData name="jesshenricks@gmail.com" userId="eaec273a04e5dada" providerId="LiveId" clId="{B4BE6382-E6C3-7247-8A3A-91666B7D36FC}" dt="2021-11-30T23:23:24.604" v="2800" actId="20577"/>
          <ac:spMkLst>
            <pc:docMk/>
            <pc:sldMk cId="2416124532" sldId="608"/>
            <ac:spMk id="2" creationId="{4E1B2421-FA95-5740-9DD8-BACA10902289}"/>
          </ac:spMkLst>
        </pc:spChg>
        <pc:picChg chg="add mod">
          <ac:chgData name="jesshenricks@gmail.com" userId="eaec273a04e5dada" providerId="LiveId" clId="{B4BE6382-E6C3-7247-8A3A-91666B7D36FC}" dt="2021-11-30T23:23:51.806" v="2804"/>
          <ac:picMkLst>
            <pc:docMk/>
            <pc:sldMk cId="2416124532" sldId="608"/>
            <ac:picMk id="3" creationId="{ABFEC112-54AB-4049-B596-6298FCC7B464}"/>
          </ac:picMkLst>
        </pc:picChg>
        <pc:picChg chg="add mod">
          <ac:chgData name="jesshenricks@gmail.com" userId="eaec273a04e5dada" providerId="LiveId" clId="{B4BE6382-E6C3-7247-8A3A-91666B7D36FC}" dt="2021-11-30T23:23:34.423" v="2801"/>
          <ac:picMkLst>
            <pc:docMk/>
            <pc:sldMk cId="2416124532" sldId="608"/>
            <ac:picMk id="4" creationId="{95C11DB4-B99E-5747-AD09-7E8673A7DC9F}"/>
          </ac:picMkLst>
        </pc:picChg>
        <pc:picChg chg="add mod">
          <ac:chgData name="jesshenricks@gmail.com" userId="eaec273a04e5dada" providerId="LiveId" clId="{B4BE6382-E6C3-7247-8A3A-91666B7D36FC}" dt="2021-11-30T23:23:36.892" v="2802"/>
          <ac:picMkLst>
            <pc:docMk/>
            <pc:sldMk cId="2416124532" sldId="608"/>
            <ac:picMk id="5" creationId="{41F132D9-9B5A-1641-98B4-E7F2EA594537}"/>
          </ac:picMkLst>
        </pc:picChg>
      </pc:sldChg>
      <pc:sldChg chg="modSp add del mod">
        <pc:chgData name="jesshenricks@gmail.com" userId="eaec273a04e5dada" providerId="LiveId" clId="{B4BE6382-E6C3-7247-8A3A-91666B7D36FC}" dt="2021-11-30T23:54:00.677" v="3601" actId="2696"/>
        <pc:sldMkLst>
          <pc:docMk/>
          <pc:sldMk cId="0" sldId="609"/>
        </pc:sldMkLst>
        <pc:spChg chg="mod">
          <ac:chgData name="jesshenricks@gmail.com" userId="eaec273a04e5dada" providerId="LiveId" clId="{B4BE6382-E6C3-7247-8A3A-91666B7D36FC}" dt="2021-11-30T23:46:29.235" v="3532" actId="27636"/>
          <ac:spMkLst>
            <pc:docMk/>
            <pc:sldMk cId="0" sldId="609"/>
            <ac:spMk id="210" creationId="{00000000-0000-0000-0000-000000000000}"/>
          </ac:spMkLst>
        </pc:spChg>
        <pc:spChg chg="mod">
          <ac:chgData name="jesshenricks@gmail.com" userId="eaec273a04e5dada" providerId="LiveId" clId="{B4BE6382-E6C3-7247-8A3A-91666B7D36FC}" dt="2021-11-30T23:46:29.225" v="3531" actId="27636"/>
          <ac:spMkLst>
            <pc:docMk/>
            <pc:sldMk cId="0" sldId="609"/>
            <ac:spMk id="211" creationId="{00000000-0000-0000-0000-000000000000}"/>
          </ac:spMkLst>
        </pc:spChg>
        <pc:spChg chg="mod">
          <ac:chgData name="jesshenricks@gmail.com" userId="eaec273a04e5dada" providerId="LiveId" clId="{B4BE6382-E6C3-7247-8A3A-91666B7D36FC}" dt="2021-11-30T23:53:32.567" v="3598" actId="1076"/>
          <ac:spMkLst>
            <pc:docMk/>
            <pc:sldMk cId="0" sldId="609"/>
            <ac:spMk id="214" creationId="{00000000-0000-0000-0000-000000000000}"/>
          </ac:spMkLst>
        </pc:spChg>
      </pc:sldChg>
      <pc:sldChg chg="addSp delSp modSp add del mod ord">
        <pc:chgData name="jesshenricks@gmail.com" userId="eaec273a04e5dada" providerId="LiveId" clId="{B4BE6382-E6C3-7247-8A3A-91666B7D36FC}" dt="2021-12-01T00:02:38.919" v="3778" actId="2696"/>
        <pc:sldMkLst>
          <pc:docMk/>
          <pc:sldMk cId="3100561959" sldId="610"/>
        </pc:sldMkLst>
        <pc:spChg chg="add mod">
          <ac:chgData name="jesshenricks@gmail.com" userId="eaec273a04e5dada" providerId="LiveId" clId="{B4BE6382-E6C3-7247-8A3A-91666B7D36FC}" dt="2021-11-30T23:53:12.711" v="3595" actId="20577"/>
          <ac:spMkLst>
            <pc:docMk/>
            <pc:sldMk cId="3100561959" sldId="610"/>
            <ac:spMk id="5" creationId="{C5788975-4209-1340-AC2D-B4EA8147B784}"/>
          </ac:spMkLst>
        </pc:spChg>
        <pc:spChg chg="del">
          <ac:chgData name="jesshenricks@gmail.com" userId="eaec273a04e5dada" providerId="LiveId" clId="{B4BE6382-E6C3-7247-8A3A-91666B7D36FC}" dt="2021-11-30T23:47:13.303" v="3547" actId="478"/>
          <ac:spMkLst>
            <pc:docMk/>
            <pc:sldMk cId="3100561959" sldId="610"/>
            <ac:spMk id="11" creationId="{7E4580D8-96E3-5F40-9B15-52D58BCECDA1}"/>
          </ac:spMkLst>
        </pc:spChg>
        <pc:spChg chg="mod">
          <ac:chgData name="jesshenricks@gmail.com" userId="eaec273a04e5dada" providerId="LiveId" clId="{B4BE6382-E6C3-7247-8A3A-91666B7D36FC}" dt="2021-11-30T23:47:01.664" v="3546" actId="20577"/>
          <ac:spMkLst>
            <pc:docMk/>
            <pc:sldMk cId="3100561959" sldId="610"/>
            <ac:spMk id="13" creationId="{4B236830-ADAE-5344-90BB-FD0A8F26756D}"/>
          </ac:spMkLst>
        </pc:spChg>
        <pc:picChg chg="add mod">
          <ac:chgData name="jesshenricks@gmail.com" userId="eaec273a04e5dada" providerId="LiveId" clId="{B4BE6382-E6C3-7247-8A3A-91666B7D36FC}" dt="2021-11-30T23:53:52.443" v="3600"/>
          <ac:picMkLst>
            <pc:docMk/>
            <pc:sldMk cId="3100561959" sldId="610"/>
            <ac:picMk id="6" creationId="{8DFC767A-1D11-1845-A2FE-9BA560E506EB}"/>
          </ac:picMkLst>
        </pc:picChg>
      </pc:sldChg>
      <pc:sldChg chg="add del">
        <pc:chgData name="jesshenricks@gmail.com" userId="eaec273a04e5dada" providerId="LiveId" clId="{B4BE6382-E6C3-7247-8A3A-91666B7D36FC}" dt="2021-12-01T00:11:22.463" v="4009" actId="2696"/>
        <pc:sldMkLst>
          <pc:docMk/>
          <pc:sldMk cId="4200224577" sldId="610"/>
        </pc:sldMkLst>
      </pc:sldChg>
      <pc:sldChg chg="addSp delSp modSp new mod ord">
        <pc:chgData name="jesshenricks@gmail.com" userId="eaec273a04e5dada" providerId="LiveId" clId="{B4BE6382-E6C3-7247-8A3A-91666B7D36FC}" dt="2021-11-30T23:59:45.089" v="3727" actId="1076"/>
        <pc:sldMkLst>
          <pc:docMk/>
          <pc:sldMk cId="325125404" sldId="611"/>
        </pc:sldMkLst>
        <pc:spChg chg="mod">
          <ac:chgData name="jesshenricks@gmail.com" userId="eaec273a04e5dada" providerId="LiveId" clId="{B4BE6382-E6C3-7247-8A3A-91666B7D36FC}" dt="2021-11-30T23:58:50.048" v="3721" actId="20577"/>
          <ac:spMkLst>
            <pc:docMk/>
            <pc:sldMk cId="325125404" sldId="611"/>
            <ac:spMk id="2" creationId="{3CCB10B8-F14D-6E4B-969D-B203EC8EC181}"/>
          </ac:spMkLst>
        </pc:spChg>
        <pc:spChg chg="add del">
          <ac:chgData name="jesshenricks@gmail.com" userId="eaec273a04e5dada" providerId="LiveId" clId="{B4BE6382-E6C3-7247-8A3A-91666B7D36FC}" dt="2021-11-30T23:56:32.597" v="3605" actId="22"/>
          <ac:spMkLst>
            <pc:docMk/>
            <pc:sldMk cId="325125404" sldId="611"/>
            <ac:spMk id="4" creationId="{6CBA4EA9-D145-D349-A591-B7197F6FA5AC}"/>
          </ac:spMkLst>
        </pc:spChg>
        <pc:spChg chg="add mod">
          <ac:chgData name="jesshenricks@gmail.com" userId="eaec273a04e5dada" providerId="LiveId" clId="{B4BE6382-E6C3-7247-8A3A-91666B7D36FC}" dt="2021-11-30T23:59:45.089" v="3727" actId="1076"/>
          <ac:spMkLst>
            <pc:docMk/>
            <pc:sldMk cId="325125404" sldId="611"/>
            <ac:spMk id="6" creationId="{58B909C0-BA1E-CE4F-BF0F-25BBAFFF10BD}"/>
          </ac:spMkLst>
        </pc:spChg>
        <pc:picChg chg="add mod">
          <ac:chgData name="jesshenricks@gmail.com" userId="eaec273a04e5dada" providerId="LiveId" clId="{B4BE6382-E6C3-7247-8A3A-91666B7D36FC}" dt="2021-11-30T23:59:04.260" v="3723" actId="1076"/>
          <ac:picMkLst>
            <pc:docMk/>
            <pc:sldMk cId="325125404" sldId="611"/>
            <ac:picMk id="7" creationId="{B12E84C0-8753-C54E-91BE-F09FBA292187}"/>
          </ac:picMkLst>
        </pc:picChg>
        <pc:picChg chg="add mod">
          <ac:chgData name="jesshenricks@gmail.com" userId="eaec273a04e5dada" providerId="LiveId" clId="{B4BE6382-E6C3-7247-8A3A-91666B7D36FC}" dt="2021-11-30T23:59:04.260" v="3723" actId="1076"/>
          <ac:picMkLst>
            <pc:docMk/>
            <pc:sldMk cId="325125404" sldId="611"/>
            <ac:picMk id="8" creationId="{F90680CE-56BC-5341-B9EA-05450D8BD5C5}"/>
          </ac:picMkLst>
        </pc:picChg>
        <pc:picChg chg="add mod">
          <ac:chgData name="jesshenricks@gmail.com" userId="eaec273a04e5dada" providerId="LiveId" clId="{B4BE6382-E6C3-7247-8A3A-91666B7D36FC}" dt="2021-11-30T23:59:04.260" v="3723" actId="1076"/>
          <ac:picMkLst>
            <pc:docMk/>
            <pc:sldMk cId="325125404" sldId="611"/>
            <ac:picMk id="9" creationId="{ED24E9AC-EBFA-FB40-9FF1-CC17C5BD51C9}"/>
          </ac:picMkLst>
        </pc:picChg>
      </pc:sldChg>
      <pc:sldChg chg="modSp add mod">
        <pc:chgData name="jesshenricks@gmail.com" userId="eaec273a04e5dada" providerId="LiveId" clId="{B4BE6382-E6C3-7247-8A3A-91666B7D36FC}" dt="2021-12-01T00:00:52.615" v="3743" actId="255"/>
        <pc:sldMkLst>
          <pc:docMk/>
          <pc:sldMk cId="80121965" sldId="612"/>
        </pc:sldMkLst>
        <pc:spChg chg="mod">
          <ac:chgData name="jesshenricks@gmail.com" userId="eaec273a04e5dada" providerId="LiveId" clId="{B4BE6382-E6C3-7247-8A3A-91666B7D36FC}" dt="2021-12-01T00:00:52.615" v="3743" actId="255"/>
          <ac:spMkLst>
            <pc:docMk/>
            <pc:sldMk cId="80121965" sldId="612"/>
            <ac:spMk id="6" creationId="{58B909C0-BA1E-CE4F-BF0F-25BBAFFF10BD}"/>
          </ac:spMkLst>
        </pc:spChg>
      </pc:sldChg>
      <pc:sldChg chg="modSp add mod">
        <pc:chgData name="jesshenricks@gmail.com" userId="eaec273a04e5dada" providerId="LiveId" clId="{B4BE6382-E6C3-7247-8A3A-91666B7D36FC}" dt="2021-12-01T20:16:15.140" v="7511" actId="20577"/>
        <pc:sldMkLst>
          <pc:docMk/>
          <pc:sldMk cId="590494062" sldId="613"/>
        </pc:sldMkLst>
        <pc:spChg chg="mod">
          <ac:chgData name="jesshenricks@gmail.com" userId="eaec273a04e5dada" providerId="LiveId" clId="{B4BE6382-E6C3-7247-8A3A-91666B7D36FC}" dt="2021-12-01T00:36:01.851" v="4562" actId="20577"/>
          <ac:spMkLst>
            <pc:docMk/>
            <pc:sldMk cId="590494062" sldId="613"/>
            <ac:spMk id="2" creationId="{3CCB10B8-F14D-6E4B-969D-B203EC8EC181}"/>
          </ac:spMkLst>
        </pc:spChg>
        <pc:spChg chg="mod">
          <ac:chgData name="jesshenricks@gmail.com" userId="eaec273a04e5dada" providerId="LiveId" clId="{B4BE6382-E6C3-7247-8A3A-91666B7D36FC}" dt="2021-12-01T20:16:15.140" v="7511" actId="20577"/>
          <ac:spMkLst>
            <pc:docMk/>
            <pc:sldMk cId="590494062" sldId="613"/>
            <ac:spMk id="6" creationId="{58B909C0-BA1E-CE4F-BF0F-25BBAFFF10BD}"/>
          </ac:spMkLst>
        </pc:spChg>
      </pc:sldChg>
      <pc:sldChg chg="addSp delSp modSp add mod ord">
        <pc:chgData name="jesshenricks@gmail.com" userId="eaec273a04e5dada" providerId="LiveId" clId="{B4BE6382-E6C3-7247-8A3A-91666B7D36FC}" dt="2021-12-01T01:43:11.736" v="5744" actId="20577"/>
        <pc:sldMkLst>
          <pc:docMk/>
          <pc:sldMk cId="783962408" sldId="614"/>
        </pc:sldMkLst>
        <pc:spChg chg="mod">
          <ac:chgData name="jesshenricks@gmail.com" userId="eaec273a04e5dada" providerId="LiveId" clId="{B4BE6382-E6C3-7247-8A3A-91666B7D36FC}" dt="2021-12-01T01:43:11.736" v="5744" actId="20577"/>
          <ac:spMkLst>
            <pc:docMk/>
            <pc:sldMk cId="783962408" sldId="614"/>
            <ac:spMk id="2" creationId="{3CCB10B8-F14D-6E4B-969D-B203EC8EC181}"/>
          </ac:spMkLst>
        </pc:spChg>
        <pc:spChg chg="del">
          <ac:chgData name="jesshenricks@gmail.com" userId="eaec273a04e5dada" providerId="LiveId" clId="{B4BE6382-E6C3-7247-8A3A-91666B7D36FC}" dt="2021-12-01T00:04:36.384" v="3810" actId="478"/>
          <ac:spMkLst>
            <pc:docMk/>
            <pc:sldMk cId="783962408" sldId="614"/>
            <ac:spMk id="6" creationId="{58B909C0-BA1E-CE4F-BF0F-25BBAFFF10BD}"/>
          </ac:spMkLst>
        </pc:spChg>
        <pc:spChg chg="add mod">
          <ac:chgData name="jesshenricks@gmail.com" userId="eaec273a04e5dada" providerId="LiveId" clId="{B4BE6382-E6C3-7247-8A3A-91666B7D36FC}" dt="2021-12-01T01:43:05.472" v="5738"/>
          <ac:spMkLst>
            <pc:docMk/>
            <pc:sldMk cId="783962408" sldId="614"/>
            <ac:spMk id="10" creationId="{1DC8BEEA-7D45-4C47-940F-B103EB809365}"/>
          </ac:spMkLst>
        </pc:spChg>
        <pc:picChg chg="del">
          <ac:chgData name="jesshenricks@gmail.com" userId="eaec273a04e5dada" providerId="LiveId" clId="{B4BE6382-E6C3-7247-8A3A-91666B7D36FC}" dt="2021-12-01T00:04:01.503" v="3805" actId="478"/>
          <ac:picMkLst>
            <pc:docMk/>
            <pc:sldMk cId="783962408" sldId="614"/>
            <ac:picMk id="7" creationId="{B12E84C0-8753-C54E-91BE-F09FBA292187}"/>
          </ac:picMkLst>
        </pc:picChg>
        <pc:picChg chg="mod">
          <ac:chgData name="jesshenricks@gmail.com" userId="eaec273a04e5dada" providerId="LiveId" clId="{B4BE6382-E6C3-7247-8A3A-91666B7D36FC}" dt="2021-12-01T00:04:12.726" v="3809" actId="1076"/>
          <ac:picMkLst>
            <pc:docMk/>
            <pc:sldMk cId="783962408" sldId="614"/>
            <ac:picMk id="8" creationId="{F90680CE-56BC-5341-B9EA-05450D8BD5C5}"/>
          </ac:picMkLst>
        </pc:picChg>
        <pc:picChg chg="del">
          <ac:chgData name="jesshenricks@gmail.com" userId="eaec273a04e5dada" providerId="LiveId" clId="{B4BE6382-E6C3-7247-8A3A-91666B7D36FC}" dt="2021-12-01T00:04:02.797" v="3806" actId="478"/>
          <ac:picMkLst>
            <pc:docMk/>
            <pc:sldMk cId="783962408" sldId="614"/>
            <ac:picMk id="9" creationId="{ED24E9AC-EBFA-FB40-9FF1-CC17C5BD51C9}"/>
          </ac:picMkLst>
        </pc:picChg>
      </pc:sldChg>
      <pc:sldChg chg="addSp delSp modSp add mod ord">
        <pc:chgData name="jesshenricks@gmail.com" userId="eaec273a04e5dada" providerId="LiveId" clId="{B4BE6382-E6C3-7247-8A3A-91666B7D36FC}" dt="2021-12-01T00:34:29.934" v="4530" actId="6549"/>
        <pc:sldMkLst>
          <pc:docMk/>
          <pc:sldMk cId="551989804" sldId="615"/>
        </pc:sldMkLst>
        <pc:spChg chg="mod">
          <ac:chgData name="jesshenricks@gmail.com" userId="eaec273a04e5dada" providerId="LiveId" clId="{B4BE6382-E6C3-7247-8A3A-91666B7D36FC}" dt="2021-12-01T00:34:29.934" v="4530" actId="6549"/>
          <ac:spMkLst>
            <pc:docMk/>
            <pc:sldMk cId="551989804" sldId="615"/>
            <ac:spMk id="2" creationId="{3CCB10B8-F14D-6E4B-969D-B203EC8EC181}"/>
          </ac:spMkLst>
        </pc:spChg>
        <pc:spChg chg="mod">
          <ac:chgData name="jesshenricks@gmail.com" userId="eaec273a04e5dada" providerId="LiveId" clId="{B4BE6382-E6C3-7247-8A3A-91666B7D36FC}" dt="2021-12-01T00:27:17.951" v="4421" actId="14100"/>
          <ac:spMkLst>
            <pc:docMk/>
            <pc:sldMk cId="551989804" sldId="615"/>
            <ac:spMk id="10" creationId="{1DC8BEEA-7D45-4C47-940F-B103EB809365}"/>
          </ac:spMkLst>
        </pc:spChg>
        <pc:picChg chg="add mod">
          <ac:chgData name="jesshenricks@gmail.com" userId="eaec273a04e5dada" providerId="LiveId" clId="{B4BE6382-E6C3-7247-8A3A-91666B7D36FC}" dt="2021-12-01T00:12:22.803" v="4036" actId="1076"/>
          <ac:picMkLst>
            <pc:docMk/>
            <pc:sldMk cId="551989804" sldId="615"/>
            <ac:picMk id="5" creationId="{DA517FE8-11D5-F741-9FB4-B5F94DE52D92}"/>
          </ac:picMkLst>
        </pc:picChg>
        <pc:picChg chg="del">
          <ac:chgData name="jesshenricks@gmail.com" userId="eaec273a04e5dada" providerId="LiveId" clId="{B4BE6382-E6C3-7247-8A3A-91666B7D36FC}" dt="2021-12-01T00:12:15.915" v="4033" actId="478"/>
          <ac:picMkLst>
            <pc:docMk/>
            <pc:sldMk cId="551989804" sldId="615"/>
            <ac:picMk id="8" creationId="{F90680CE-56BC-5341-B9EA-05450D8BD5C5}"/>
          </ac:picMkLst>
        </pc:picChg>
      </pc:sldChg>
      <pc:sldChg chg="addSp delSp modSp add mod ord">
        <pc:chgData name="jesshenricks@gmail.com" userId="eaec273a04e5dada" providerId="LiveId" clId="{B4BE6382-E6C3-7247-8A3A-91666B7D36FC}" dt="2021-12-01T01:12:55.031" v="5090" actId="1076"/>
        <pc:sldMkLst>
          <pc:docMk/>
          <pc:sldMk cId="307680394" sldId="616"/>
        </pc:sldMkLst>
        <pc:spChg chg="mod">
          <ac:chgData name="jesshenricks@gmail.com" userId="eaec273a04e5dada" providerId="LiveId" clId="{B4BE6382-E6C3-7247-8A3A-91666B7D36FC}" dt="2021-12-01T00:28:36.045" v="4443" actId="20577"/>
          <ac:spMkLst>
            <pc:docMk/>
            <pc:sldMk cId="307680394" sldId="616"/>
            <ac:spMk id="2" creationId="{3CCB10B8-F14D-6E4B-969D-B203EC8EC181}"/>
          </ac:spMkLst>
        </pc:spChg>
        <pc:spChg chg="mod">
          <ac:chgData name="jesshenricks@gmail.com" userId="eaec273a04e5dada" providerId="LiveId" clId="{B4BE6382-E6C3-7247-8A3A-91666B7D36FC}" dt="2021-12-01T01:12:55.031" v="5090" actId="1076"/>
          <ac:spMkLst>
            <pc:docMk/>
            <pc:sldMk cId="307680394" sldId="616"/>
            <ac:spMk id="10" creationId="{1DC8BEEA-7D45-4C47-940F-B103EB809365}"/>
          </ac:spMkLst>
        </pc:spChg>
        <pc:picChg chg="del">
          <ac:chgData name="jesshenricks@gmail.com" userId="eaec273a04e5dada" providerId="LiveId" clId="{B4BE6382-E6C3-7247-8A3A-91666B7D36FC}" dt="2021-12-01T00:28:43.931" v="4444" actId="478"/>
          <ac:picMkLst>
            <pc:docMk/>
            <pc:sldMk cId="307680394" sldId="616"/>
            <ac:picMk id="5" creationId="{DA517FE8-11D5-F741-9FB4-B5F94DE52D92}"/>
          </ac:picMkLst>
        </pc:picChg>
        <pc:picChg chg="add mod">
          <ac:chgData name="jesshenricks@gmail.com" userId="eaec273a04e5dada" providerId="LiveId" clId="{B4BE6382-E6C3-7247-8A3A-91666B7D36FC}" dt="2021-12-01T00:28:51.666" v="4448" actId="1076"/>
          <ac:picMkLst>
            <pc:docMk/>
            <pc:sldMk cId="307680394" sldId="616"/>
            <ac:picMk id="6" creationId="{1A99DA83-397F-314E-8FDF-831A529446EE}"/>
          </ac:picMkLst>
        </pc:picChg>
      </pc:sldChg>
      <pc:sldChg chg="add">
        <pc:chgData name="jesshenricks@gmail.com" userId="eaec273a04e5dada" providerId="LiveId" clId="{B4BE6382-E6C3-7247-8A3A-91666B7D36FC}" dt="2021-12-01T00:35:52.763" v="4537" actId="2890"/>
        <pc:sldMkLst>
          <pc:docMk/>
          <pc:sldMk cId="3234556736" sldId="617"/>
        </pc:sldMkLst>
      </pc:sldChg>
      <pc:sldChg chg="addSp delSp modSp add mod">
        <pc:chgData name="jesshenricks@gmail.com" userId="eaec273a04e5dada" providerId="LiveId" clId="{B4BE6382-E6C3-7247-8A3A-91666B7D36FC}" dt="2021-12-01T00:58:30.105" v="5017" actId="20577"/>
        <pc:sldMkLst>
          <pc:docMk/>
          <pc:sldMk cId="42684099" sldId="618"/>
        </pc:sldMkLst>
        <pc:spChg chg="mod">
          <ac:chgData name="jesshenricks@gmail.com" userId="eaec273a04e5dada" providerId="LiveId" clId="{B4BE6382-E6C3-7247-8A3A-91666B7D36FC}" dt="2021-12-01T00:58:30.105" v="5017" actId="20577"/>
          <ac:spMkLst>
            <pc:docMk/>
            <pc:sldMk cId="42684099" sldId="618"/>
            <ac:spMk id="6" creationId="{58B909C0-BA1E-CE4F-BF0F-25BBAFFF10BD}"/>
          </ac:spMkLst>
        </pc:spChg>
        <pc:picChg chg="del">
          <ac:chgData name="jesshenricks@gmail.com" userId="eaec273a04e5dada" providerId="LiveId" clId="{B4BE6382-E6C3-7247-8A3A-91666B7D36FC}" dt="2021-12-01T00:47:26.319" v="4816" actId="478"/>
          <ac:picMkLst>
            <pc:docMk/>
            <pc:sldMk cId="42684099" sldId="618"/>
            <ac:picMk id="7" creationId="{B12E84C0-8753-C54E-91BE-F09FBA292187}"/>
          </ac:picMkLst>
        </pc:picChg>
        <pc:picChg chg="del">
          <ac:chgData name="jesshenricks@gmail.com" userId="eaec273a04e5dada" providerId="LiveId" clId="{B4BE6382-E6C3-7247-8A3A-91666B7D36FC}" dt="2021-12-01T00:47:25.450" v="4815" actId="478"/>
          <ac:picMkLst>
            <pc:docMk/>
            <pc:sldMk cId="42684099" sldId="618"/>
            <ac:picMk id="8" creationId="{F90680CE-56BC-5341-B9EA-05450D8BD5C5}"/>
          </ac:picMkLst>
        </pc:picChg>
        <pc:picChg chg="del">
          <ac:chgData name="jesshenricks@gmail.com" userId="eaec273a04e5dada" providerId="LiveId" clId="{B4BE6382-E6C3-7247-8A3A-91666B7D36FC}" dt="2021-12-01T00:47:26.961" v="4817" actId="478"/>
          <ac:picMkLst>
            <pc:docMk/>
            <pc:sldMk cId="42684099" sldId="618"/>
            <ac:picMk id="9" creationId="{ED24E9AC-EBFA-FB40-9FF1-CC17C5BD51C9}"/>
          </ac:picMkLst>
        </pc:picChg>
        <pc:picChg chg="add mod">
          <ac:chgData name="jesshenricks@gmail.com" userId="eaec273a04e5dada" providerId="LiveId" clId="{B4BE6382-E6C3-7247-8A3A-91666B7D36FC}" dt="2021-12-01T00:47:31.923" v="4818" actId="1076"/>
          <ac:picMkLst>
            <pc:docMk/>
            <pc:sldMk cId="42684099" sldId="618"/>
            <ac:picMk id="10" creationId="{08070017-C3F7-CD40-813C-94235DF798A0}"/>
          </ac:picMkLst>
        </pc:picChg>
        <pc:picChg chg="add mod">
          <ac:chgData name="jesshenricks@gmail.com" userId="eaec273a04e5dada" providerId="LiveId" clId="{B4BE6382-E6C3-7247-8A3A-91666B7D36FC}" dt="2021-12-01T00:47:31.923" v="4818" actId="1076"/>
          <ac:picMkLst>
            <pc:docMk/>
            <pc:sldMk cId="42684099" sldId="618"/>
            <ac:picMk id="11" creationId="{0400DC73-2874-2F4A-98C6-A06588152A9C}"/>
          </ac:picMkLst>
        </pc:picChg>
        <pc:picChg chg="add mod">
          <ac:chgData name="jesshenricks@gmail.com" userId="eaec273a04e5dada" providerId="LiveId" clId="{B4BE6382-E6C3-7247-8A3A-91666B7D36FC}" dt="2021-12-01T00:47:31.923" v="4818" actId="1076"/>
          <ac:picMkLst>
            <pc:docMk/>
            <pc:sldMk cId="42684099" sldId="618"/>
            <ac:picMk id="12" creationId="{9AC28551-206C-8C4A-8A81-91964E179100}"/>
          </ac:picMkLst>
        </pc:picChg>
      </pc:sldChg>
      <pc:sldChg chg="addSp modSp new mod modNotesTx">
        <pc:chgData name="jesshenricks@gmail.com" userId="eaec273a04e5dada" providerId="LiveId" clId="{B4BE6382-E6C3-7247-8A3A-91666B7D36FC}" dt="2021-12-01T01:03:57.330" v="5077" actId="20577"/>
        <pc:sldMkLst>
          <pc:docMk/>
          <pc:sldMk cId="2789056928" sldId="619"/>
        </pc:sldMkLst>
        <pc:spChg chg="mod">
          <ac:chgData name="jesshenricks@gmail.com" userId="eaec273a04e5dada" providerId="LiveId" clId="{B4BE6382-E6C3-7247-8A3A-91666B7D36FC}" dt="2021-12-01T01:03:45.021" v="5075" actId="20577"/>
          <ac:spMkLst>
            <pc:docMk/>
            <pc:sldMk cId="2789056928" sldId="619"/>
            <ac:spMk id="2" creationId="{11BA09B2-96B2-8C40-AA2C-131B35351E94}"/>
          </ac:spMkLst>
        </pc:spChg>
        <pc:picChg chg="add mod">
          <ac:chgData name="jesshenricks@gmail.com" userId="eaec273a04e5dada" providerId="LiveId" clId="{B4BE6382-E6C3-7247-8A3A-91666B7D36FC}" dt="2021-12-01T01:03:28.336" v="5037" actId="14100"/>
          <ac:picMkLst>
            <pc:docMk/>
            <pc:sldMk cId="2789056928" sldId="619"/>
            <ac:picMk id="3" creationId="{93E932BA-B3E7-8346-9A56-104F95BF8157}"/>
          </ac:picMkLst>
        </pc:picChg>
        <pc:picChg chg="add mod">
          <ac:chgData name="jesshenricks@gmail.com" userId="eaec273a04e5dada" providerId="LiveId" clId="{B4BE6382-E6C3-7247-8A3A-91666B7D36FC}" dt="2021-12-01T01:03:31.057" v="5038" actId="1076"/>
          <ac:picMkLst>
            <pc:docMk/>
            <pc:sldMk cId="2789056928" sldId="619"/>
            <ac:picMk id="4" creationId="{9933BCFD-B731-B44A-8BCE-9D9141034248}"/>
          </ac:picMkLst>
        </pc:picChg>
      </pc:sldChg>
      <pc:sldChg chg="add del">
        <pc:chgData name="jesshenricks@gmail.com" userId="eaec273a04e5dada" providerId="LiveId" clId="{B4BE6382-E6C3-7247-8A3A-91666B7D36FC}" dt="2021-12-01T01:37:30.715" v="5684" actId="2696"/>
        <pc:sldMkLst>
          <pc:docMk/>
          <pc:sldMk cId="963592472" sldId="620"/>
        </pc:sldMkLst>
      </pc:sldChg>
      <pc:sldChg chg="add del">
        <pc:chgData name="jesshenricks@gmail.com" userId="eaec273a04e5dada" providerId="LiveId" clId="{B4BE6382-E6C3-7247-8A3A-91666B7D36FC}" dt="2021-12-01T01:25:14.367" v="5354" actId="2696"/>
        <pc:sldMkLst>
          <pc:docMk/>
          <pc:sldMk cId="1716780597" sldId="620"/>
        </pc:sldMkLst>
      </pc:sldChg>
      <pc:sldChg chg="add del ord">
        <pc:chgData name="jesshenricks@gmail.com" userId="eaec273a04e5dada" providerId="LiveId" clId="{B4BE6382-E6C3-7247-8A3A-91666B7D36FC}" dt="2021-12-01T02:47:40.016" v="5747" actId="2696"/>
        <pc:sldMkLst>
          <pc:docMk/>
          <pc:sldMk cId="2646859606" sldId="620"/>
        </pc:sldMkLst>
      </pc:sldChg>
      <pc:sldChg chg="add del">
        <pc:chgData name="jesshenricks@gmail.com" userId="eaec273a04e5dada" providerId="LiveId" clId="{B4BE6382-E6C3-7247-8A3A-91666B7D36FC}" dt="2021-12-01T01:23:33.681" v="5323" actId="2696"/>
        <pc:sldMkLst>
          <pc:docMk/>
          <pc:sldMk cId="3060966574" sldId="620"/>
        </pc:sldMkLst>
      </pc:sldChg>
      <pc:sldChg chg="modSp add mod ord">
        <pc:chgData name="jesshenricks@gmail.com" userId="eaec273a04e5dada" providerId="LiveId" clId="{B4BE6382-E6C3-7247-8A3A-91666B7D36FC}" dt="2021-12-01T02:52:57.893" v="5802" actId="1076"/>
        <pc:sldMkLst>
          <pc:docMk/>
          <pc:sldMk cId="4235506396" sldId="620"/>
        </pc:sldMkLst>
        <pc:spChg chg="mod">
          <ac:chgData name="jesshenricks@gmail.com" userId="eaec273a04e5dada" providerId="LiveId" clId="{B4BE6382-E6C3-7247-8A3A-91666B7D36FC}" dt="2021-12-01T02:47:56.937" v="5763" actId="20577"/>
          <ac:spMkLst>
            <pc:docMk/>
            <pc:sldMk cId="4235506396" sldId="620"/>
            <ac:spMk id="2" creationId="{3CCB10B8-F14D-6E4B-969D-B203EC8EC181}"/>
          </ac:spMkLst>
        </pc:spChg>
        <pc:spChg chg="mod">
          <ac:chgData name="jesshenricks@gmail.com" userId="eaec273a04e5dada" providerId="LiveId" clId="{B4BE6382-E6C3-7247-8A3A-91666B7D36FC}" dt="2021-12-01T02:52:57.893" v="5802" actId="1076"/>
          <ac:spMkLst>
            <pc:docMk/>
            <pc:sldMk cId="4235506396" sldId="620"/>
            <ac:spMk id="6" creationId="{58B909C0-BA1E-CE4F-BF0F-25BBAFFF10BD}"/>
          </ac:spMkLst>
        </pc:spChg>
      </pc:sldChg>
      <pc:sldChg chg="modSp add mod">
        <pc:chgData name="jesshenricks@gmail.com" userId="eaec273a04e5dada" providerId="LiveId" clId="{B4BE6382-E6C3-7247-8A3A-91666B7D36FC}" dt="2021-12-01T02:56:05.996" v="5931" actId="20577"/>
        <pc:sldMkLst>
          <pc:docMk/>
          <pc:sldMk cId="4038447033" sldId="621"/>
        </pc:sldMkLst>
        <pc:spChg chg="mod">
          <ac:chgData name="jesshenricks@gmail.com" userId="eaec273a04e5dada" providerId="LiveId" clId="{B4BE6382-E6C3-7247-8A3A-91666B7D36FC}" dt="2021-12-01T02:56:05.996" v="5931" actId="20577"/>
          <ac:spMkLst>
            <pc:docMk/>
            <pc:sldMk cId="4038447033" sldId="621"/>
            <ac:spMk id="2" creationId="{3CCB10B8-F14D-6E4B-969D-B203EC8EC181}"/>
          </ac:spMkLst>
        </pc:spChg>
        <pc:spChg chg="mod">
          <ac:chgData name="jesshenricks@gmail.com" userId="eaec273a04e5dada" providerId="LiveId" clId="{B4BE6382-E6C3-7247-8A3A-91666B7D36FC}" dt="2021-12-01T02:56:01.861" v="5922" actId="1076"/>
          <ac:spMkLst>
            <pc:docMk/>
            <pc:sldMk cId="4038447033" sldId="621"/>
            <ac:spMk id="6" creationId="{58B909C0-BA1E-CE4F-BF0F-25BBAFFF10BD}"/>
          </ac:spMkLst>
        </pc:spChg>
      </pc:sldChg>
      <pc:sldChg chg="addSp delSp modSp new mod modNotesTx">
        <pc:chgData name="jesshenricks@gmail.com" userId="eaec273a04e5dada" providerId="LiveId" clId="{B4BE6382-E6C3-7247-8A3A-91666B7D36FC}" dt="2021-12-01T20:04:19.955" v="7428"/>
        <pc:sldMkLst>
          <pc:docMk/>
          <pc:sldMk cId="4107985999" sldId="622"/>
        </pc:sldMkLst>
        <pc:spChg chg="mod">
          <ac:chgData name="jesshenricks@gmail.com" userId="eaec273a04e5dada" providerId="LiveId" clId="{B4BE6382-E6C3-7247-8A3A-91666B7D36FC}" dt="2021-12-01T19:58:12.196" v="7397" actId="20577"/>
          <ac:spMkLst>
            <pc:docMk/>
            <pc:sldMk cId="4107985999" sldId="622"/>
            <ac:spMk id="2" creationId="{D42FDD4D-CF83-BA4C-BB74-255B216EB47F}"/>
          </ac:spMkLst>
        </pc:spChg>
        <pc:spChg chg="add mod">
          <ac:chgData name="jesshenricks@gmail.com" userId="eaec273a04e5dada" providerId="LiveId" clId="{B4BE6382-E6C3-7247-8A3A-91666B7D36FC}" dt="2021-12-01T19:54:55.645" v="7154" actId="1076"/>
          <ac:spMkLst>
            <pc:docMk/>
            <pc:sldMk cId="4107985999" sldId="622"/>
            <ac:spMk id="5" creationId="{7F910B6A-15F6-AD49-B49C-BC58E77F8555}"/>
          </ac:spMkLst>
        </pc:spChg>
        <pc:spChg chg="add del">
          <ac:chgData name="jesshenricks@gmail.com" userId="eaec273a04e5dada" providerId="LiveId" clId="{B4BE6382-E6C3-7247-8A3A-91666B7D36FC}" dt="2021-12-01T19:43:37.596" v="7017"/>
          <ac:spMkLst>
            <pc:docMk/>
            <pc:sldMk cId="4107985999" sldId="622"/>
            <ac:spMk id="6" creationId="{ABACF9A2-A9C1-6348-9DFD-448287E760B0}"/>
          </ac:spMkLst>
        </pc:spChg>
        <pc:spChg chg="add mod">
          <ac:chgData name="jesshenricks@gmail.com" userId="eaec273a04e5dada" providerId="LiveId" clId="{B4BE6382-E6C3-7247-8A3A-91666B7D36FC}" dt="2021-12-01T19:58:44.322" v="7425" actId="20577"/>
          <ac:spMkLst>
            <pc:docMk/>
            <pc:sldMk cId="4107985999" sldId="622"/>
            <ac:spMk id="10" creationId="{889EA8A7-2345-794F-9CA1-FFA998E3C244}"/>
          </ac:spMkLst>
        </pc:spChg>
        <pc:spChg chg="add mod">
          <ac:chgData name="jesshenricks@gmail.com" userId="eaec273a04e5dada" providerId="LiveId" clId="{B4BE6382-E6C3-7247-8A3A-91666B7D36FC}" dt="2021-12-01T19:54:34.620" v="7150" actId="207"/>
          <ac:spMkLst>
            <pc:docMk/>
            <pc:sldMk cId="4107985999" sldId="622"/>
            <ac:spMk id="12" creationId="{5629D907-4E9D-C845-A0B4-95498C23D6BD}"/>
          </ac:spMkLst>
        </pc:spChg>
        <pc:picChg chg="add mod modCrop">
          <ac:chgData name="jesshenricks@gmail.com" userId="eaec273a04e5dada" providerId="LiveId" clId="{B4BE6382-E6C3-7247-8A3A-91666B7D36FC}" dt="2021-12-01T20:04:00.914" v="7427" actId="14100"/>
          <ac:picMkLst>
            <pc:docMk/>
            <pc:sldMk cId="4107985999" sldId="622"/>
            <ac:picMk id="3" creationId="{7C344788-9BCA-8F43-8BAB-64C8701272C1}"/>
          </ac:picMkLst>
        </pc:picChg>
        <pc:picChg chg="add mod">
          <ac:chgData name="jesshenricks@gmail.com" userId="eaec273a04e5dada" providerId="LiveId" clId="{B4BE6382-E6C3-7247-8A3A-91666B7D36FC}" dt="2021-12-01T20:04:19.955" v="7428"/>
          <ac:picMkLst>
            <pc:docMk/>
            <pc:sldMk cId="4107985999" sldId="622"/>
            <ac:picMk id="13" creationId="{A73DF612-4521-DC42-91B6-E7BD52000AA5}"/>
          </ac:picMkLst>
        </pc:picChg>
        <pc:picChg chg="add del">
          <ac:chgData name="jesshenricks@gmail.com" userId="eaec273a04e5dada" providerId="LiveId" clId="{B4BE6382-E6C3-7247-8A3A-91666B7D36FC}" dt="2021-12-01T19:43:37.596" v="7017"/>
          <ac:picMkLst>
            <pc:docMk/>
            <pc:sldMk cId="4107985999" sldId="622"/>
            <ac:picMk id="1026" creationId="{07F7253B-D1BB-8845-99C0-91D3320470A2}"/>
          </ac:picMkLst>
        </pc:picChg>
        <pc:picChg chg="add del">
          <ac:chgData name="jesshenricks@gmail.com" userId="eaec273a04e5dada" providerId="LiveId" clId="{B4BE6382-E6C3-7247-8A3A-91666B7D36FC}" dt="2021-12-01T19:43:37.596" v="7017"/>
          <ac:picMkLst>
            <pc:docMk/>
            <pc:sldMk cId="4107985999" sldId="622"/>
            <ac:picMk id="1027" creationId="{CBB1713B-785C-3F4E-95E8-09C9FFA0CD28}"/>
          </ac:picMkLst>
        </pc:picChg>
      </pc:sldChg>
      <pc:sldMasterChg chg="delSldLayout">
        <pc:chgData name="jesshenricks@gmail.com" userId="eaec273a04e5dada" providerId="LiveId" clId="{B4BE6382-E6C3-7247-8A3A-91666B7D36FC}" dt="2021-11-30T23:54:00.677" v="3601" actId="2696"/>
        <pc:sldMasterMkLst>
          <pc:docMk/>
          <pc:sldMasterMk cId="3051202209" sldId="2147484305"/>
        </pc:sldMasterMkLst>
        <pc:sldLayoutChg chg="del">
          <pc:chgData name="jesshenricks@gmail.com" userId="eaec273a04e5dada" providerId="LiveId" clId="{B4BE6382-E6C3-7247-8A3A-91666B7D36FC}" dt="2021-11-30T23:08:59.561" v="2638" actId="2696"/>
          <pc:sldLayoutMkLst>
            <pc:docMk/>
            <pc:sldMasterMk cId="3051202209" sldId="2147484305"/>
            <pc:sldLayoutMk cId="2262037311" sldId="2147484377"/>
          </pc:sldLayoutMkLst>
        </pc:sldLayoutChg>
        <pc:sldLayoutChg chg="del">
          <pc:chgData name="jesshenricks@gmail.com" userId="eaec273a04e5dada" providerId="LiveId" clId="{B4BE6382-E6C3-7247-8A3A-91666B7D36FC}" dt="2021-11-30T23:54:00.677" v="3601" actId="2696"/>
          <pc:sldLayoutMkLst>
            <pc:docMk/>
            <pc:sldMasterMk cId="3051202209" sldId="2147484305"/>
            <pc:sldLayoutMk cId="1203416108" sldId="21474843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12/22/21</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12/22/21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lobeatnight.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www.nasa.gov</a:t>
            </a:r>
            <a:r>
              <a:rPr lang="en-US" dirty="0"/>
              <a:t>/specials/</a:t>
            </a:r>
            <a:r>
              <a:rPr lang="en-US" dirty="0" err="1"/>
              <a:t>moontomars</a:t>
            </a:r>
            <a:r>
              <a:rPr lang="en-US" dirty="0"/>
              <a:t>/</a:t>
            </a:r>
            <a:r>
              <a:rPr lang="en-US" dirty="0" err="1"/>
              <a:t>img</a:t>
            </a:r>
            <a:r>
              <a:rPr lang="en-US" dirty="0"/>
              <a:t>/M2M_Gateway_Poster.pdf</a:t>
            </a:r>
          </a:p>
          <a:p>
            <a:endParaRPr lang="en-US" dirty="0"/>
          </a:p>
          <a:p>
            <a:r>
              <a:rPr lang="en-US" dirty="0"/>
              <a:t>Space Exploration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Junior Space Science</a:t>
            </a:r>
          </a:p>
          <a:p>
            <a:r>
              <a:rPr lang="en-US" dirty="0"/>
              <a:t>For more fun slides for Daisy and Brownie Space Science.</a:t>
            </a:r>
          </a:p>
        </p:txBody>
      </p:sp>
      <p:sp>
        <p:nvSpPr>
          <p:cNvPr id="4" name="Slide Number Placeholder 3"/>
          <p:cNvSpPr>
            <a:spLocks noGrp="1"/>
          </p:cNvSpPr>
          <p:nvPr>
            <p:ph type="sldNum" sz="quarter" idx="5"/>
          </p:nvPr>
        </p:nvSpPr>
        <p:spPr/>
        <p:txBody>
          <a:bodyPr/>
          <a:lstStyle/>
          <a:p>
            <a:fld id="{418D6D84-A646-E642-963F-FEAA763E137C}" type="slidenum">
              <a:rPr lang="en-US" smtClean="0"/>
              <a:pPr/>
              <a:t>1</a:t>
            </a:fld>
            <a:endParaRPr lang="en-US" dirty="0"/>
          </a:p>
        </p:txBody>
      </p:sp>
    </p:spTree>
    <p:extLst>
      <p:ext uri="{BB962C8B-B14F-4D97-AF65-F5344CB8AC3E}">
        <p14:creationId xmlns:p14="http://schemas.microsoft.com/office/powerpoint/2010/main" val="828115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13</a:t>
            </a:fld>
            <a:endParaRPr lang="en-US" dirty="0"/>
          </a:p>
        </p:txBody>
      </p:sp>
    </p:spTree>
    <p:extLst>
      <p:ext uri="{BB962C8B-B14F-4D97-AF65-F5344CB8AC3E}">
        <p14:creationId xmlns:p14="http://schemas.microsoft.com/office/powerpoint/2010/main" val="2413327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https://smd-prod.s3.amazonaws.com/science-pink/s3fs-public/thumbnails/image/EMS-Introduction_0.jpeg</a:t>
            </a:r>
          </a:p>
          <a:p>
            <a:endParaRPr lang="en-US" dirty="0"/>
          </a:p>
          <a:p>
            <a:r>
              <a:rPr lang="en-US" dirty="0"/>
              <a:t>https://</a:t>
            </a:r>
            <a:r>
              <a:rPr lang="en-US" dirty="0" err="1"/>
              <a:t>science.nasa.gov</a:t>
            </a:r>
            <a:r>
              <a:rPr lang="en-US" dirty="0"/>
              <a:t>/ems/01_intro</a:t>
            </a:r>
          </a:p>
        </p:txBody>
      </p:sp>
      <p:sp>
        <p:nvSpPr>
          <p:cNvPr id="4" name="Slide Number Placeholder 3"/>
          <p:cNvSpPr>
            <a:spLocks noGrp="1"/>
          </p:cNvSpPr>
          <p:nvPr>
            <p:ph type="sldNum" sz="quarter" idx="5"/>
          </p:nvPr>
        </p:nvSpPr>
        <p:spPr/>
        <p:txBody>
          <a:bodyPr/>
          <a:lstStyle/>
          <a:p>
            <a:fld id="{6F8923AE-FA5C-8249-A346-5E2ADB99299F}" type="slidenum">
              <a:rPr lang="en-US" smtClean="0"/>
              <a:t>14</a:t>
            </a:fld>
            <a:endParaRPr lang="en-US"/>
          </a:p>
        </p:txBody>
      </p:sp>
    </p:spTree>
    <p:extLst>
      <p:ext uri="{BB962C8B-B14F-4D97-AF65-F5344CB8AC3E}">
        <p14:creationId xmlns:p14="http://schemas.microsoft.com/office/powerpoint/2010/main" val="814523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imagine.gsfc.nasa.gov</a:t>
            </a:r>
            <a:r>
              <a:rPr lang="en-US" dirty="0"/>
              <a:t>/Images/science/</a:t>
            </a:r>
            <a:r>
              <a:rPr lang="en-US" dirty="0" err="1"/>
              <a:t>observatories_across_spectrum_full.jpg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15</a:t>
            </a:fld>
            <a:endParaRPr lang="en-US"/>
          </a:p>
        </p:txBody>
      </p:sp>
    </p:spTree>
    <p:extLst>
      <p:ext uri="{BB962C8B-B14F-4D97-AF65-F5344CB8AC3E}">
        <p14:creationId xmlns:p14="http://schemas.microsoft.com/office/powerpoint/2010/main" val="283546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my.girlscouts.org</a:t>
            </a:r>
            <a:r>
              <a:rPr lang="en-US" dirty="0"/>
              <a:t>/content/dam/</a:t>
            </a:r>
            <a:r>
              <a:rPr lang="en-US" dirty="0" err="1"/>
              <a:t>girlscouts-vtk</a:t>
            </a:r>
            <a:r>
              <a:rPr lang="en-US" dirty="0"/>
              <a:t>/meeting-aids/Cadette%20Mtg%203%20-%20Among%20the%20Stars%20Cards.pdf</a:t>
            </a:r>
          </a:p>
        </p:txBody>
      </p:sp>
      <p:sp>
        <p:nvSpPr>
          <p:cNvPr id="4" name="Slide Number Placeholder 3"/>
          <p:cNvSpPr>
            <a:spLocks noGrp="1"/>
          </p:cNvSpPr>
          <p:nvPr>
            <p:ph type="sldNum" sz="quarter" idx="5"/>
          </p:nvPr>
        </p:nvSpPr>
        <p:spPr/>
        <p:txBody>
          <a:bodyPr/>
          <a:lstStyle/>
          <a:p>
            <a:fld id="{418D6D84-A646-E642-963F-FEAA763E137C}" type="slidenum">
              <a:rPr lang="en-US" smtClean="0"/>
              <a:pPr/>
              <a:t>16</a:t>
            </a:fld>
            <a:endParaRPr lang="en-US" dirty="0"/>
          </a:p>
        </p:txBody>
      </p:sp>
    </p:spTree>
    <p:extLst>
      <p:ext uri="{BB962C8B-B14F-4D97-AF65-F5344CB8AC3E}">
        <p14:creationId xmlns:p14="http://schemas.microsoft.com/office/powerpoint/2010/main" val="1145441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www.jpl.nasa.gov</a:t>
            </a:r>
            <a:r>
              <a:rPr lang="en-US" dirty="0"/>
              <a:t>/infographics/stellar-evolution</a:t>
            </a:r>
          </a:p>
          <a:p>
            <a:r>
              <a:rPr lang="en-US" dirty="0"/>
              <a:t>https://d2pn8kiwq2w21t.cloudfront.net/images/infographicsuploadsinfographicsfull10737.width-1320.jpg</a:t>
            </a:r>
          </a:p>
          <a:p>
            <a:endParaRPr lang="en-US" dirty="0"/>
          </a:p>
          <a:p>
            <a:r>
              <a:rPr lang="en-US" dirty="0"/>
              <a:t>https://</a:t>
            </a:r>
            <a:r>
              <a:rPr lang="en-US" dirty="0" err="1"/>
              <a:t>imagine.gsfc.nasa.gov</a:t>
            </a:r>
            <a:r>
              <a:rPr lang="en-US" dirty="0"/>
              <a:t>/Images/objects/stars_lifecycle_full.jpg</a:t>
            </a:r>
          </a:p>
          <a:p>
            <a:endParaRPr lang="en-US" dirty="0"/>
          </a:p>
          <a:p>
            <a:r>
              <a:rPr lang="en-US" dirty="0"/>
              <a:t>https://</a:t>
            </a:r>
            <a:r>
              <a:rPr lang="en-US" dirty="0" err="1"/>
              <a:t>imagine.gsfc.nasa.gov</a:t>
            </a:r>
            <a:r>
              <a:rPr lang="en-US" dirty="0"/>
              <a:t>/educators/lifecycles/stars.html</a:t>
            </a:r>
          </a:p>
        </p:txBody>
      </p:sp>
      <p:sp>
        <p:nvSpPr>
          <p:cNvPr id="4" name="Slide Number Placeholder 3"/>
          <p:cNvSpPr>
            <a:spLocks noGrp="1"/>
          </p:cNvSpPr>
          <p:nvPr>
            <p:ph type="sldNum" sz="quarter" idx="5"/>
          </p:nvPr>
        </p:nvSpPr>
        <p:spPr/>
        <p:txBody>
          <a:bodyPr/>
          <a:lstStyle/>
          <a:p>
            <a:fld id="{6F8923AE-FA5C-8249-A346-5E2ADB99299F}" type="slidenum">
              <a:rPr lang="en-US" smtClean="0"/>
              <a:t>18</a:t>
            </a:fld>
            <a:endParaRPr lang="en-US"/>
          </a:p>
        </p:txBody>
      </p:sp>
    </p:spTree>
    <p:extLst>
      <p:ext uri="{BB962C8B-B14F-4D97-AF65-F5344CB8AC3E}">
        <p14:creationId xmlns:p14="http://schemas.microsoft.com/office/powerpoint/2010/main" val="1725455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my.girlscouts.org</a:t>
            </a:r>
            <a:r>
              <a:rPr lang="en-US" dirty="0"/>
              <a:t>/content/dam/</a:t>
            </a:r>
            <a:r>
              <a:rPr lang="en-US" dirty="0" err="1"/>
              <a:t>girlscouts-vtk</a:t>
            </a:r>
            <a:r>
              <a:rPr lang="en-US" dirty="0"/>
              <a:t>/meeting-aids/Senior%20Mtg%202%20-%20Lifecycle%20of%20a%20Star.pdf</a:t>
            </a:r>
          </a:p>
        </p:txBody>
      </p:sp>
      <p:sp>
        <p:nvSpPr>
          <p:cNvPr id="4" name="Slide Number Placeholder 3"/>
          <p:cNvSpPr>
            <a:spLocks noGrp="1"/>
          </p:cNvSpPr>
          <p:nvPr>
            <p:ph type="sldNum" sz="quarter" idx="5"/>
          </p:nvPr>
        </p:nvSpPr>
        <p:spPr/>
        <p:txBody>
          <a:bodyPr/>
          <a:lstStyle/>
          <a:p>
            <a:fld id="{418D6D84-A646-E642-963F-FEAA763E137C}" type="slidenum">
              <a:rPr lang="en-US" smtClean="0"/>
              <a:pPr/>
              <a:t>19</a:t>
            </a:fld>
            <a:endParaRPr lang="en-US" dirty="0"/>
          </a:p>
        </p:txBody>
      </p:sp>
    </p:spTree>
    <p:extLst>
      <p:ext uri="{BB962C8B-B14F-4D97-AF65-F5344CB8AC3E}">
        <p14:creationId xmlns:p14="http://schemas.microsoft.com/office/powerpoint/2010/main" val="1845747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my.girlscouts.org</a:t>
            </a:r>
            <a:r>
              <a:rPr lang="en-US" dirty="0"/>
              <a:t>/content/dam/</a:t>
            </a:r>
            <a:r>
              <a:rPr lang="en-US" dirty="0" err="1"/>
              <a:t>girlscouts-vtk</a:t>
            </a:r>
            <a:r>
              <a:rPr lang="en-US" dirty="0"/>
              <a:t>/meeting-aids/Senior%20Mtg%202%20-%20Photo%20Cards%20V2.pdf</a:t>
            </a:r>
          </a:p>
          <a:p>
            <a:endParaRPr lang="en-US" dirty="0"/>
          </a:p>
          <a:p>
            <a:r>
              <a:rPr lang="en-US" dirty="0"/>
              <a:t>https://</a:t>
            </a:r>
            <a:r>
              <a:rPr lang="en-US" dirty="0" err="1"/>
              <a:t>my.girlscouts.org</a:t>
            </a:r>
            <a:r>
              <a:rPr lang="en-US" dirty="0"/>
              <a:t>/content/dam/</a:t>
            </a:r>
            <a:r>
              <a:rPr lang="en-US" dirty="0" err="1"/>
              <a:t>girlscouts-vtk</a:t>
            </a:r>
            <a:r>
              <a:rPr lang="en-US" dirty="0"/>
              <a:t>/meeting-aids/Senior%20Mtg%202%20-%20Information%20Cards.pdf</a:t>
            </a:r>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dirty="0"/>
          </a:p>
        </p:txBody>
      </p:sp>
    </p:spTree>
    <p:extLst>
      <p:ext uri="{BB962C8B-B14F-4D97-AF65-F5344CB8AC3E}">
        <p14:creationId xmlns:p14="http://schemas.microsoft.com/office/powerpoint/2010/main" val="757827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my.girlscouts.org</a:t>
            </a:r>
            <a:r>
              <a:rPr lang="en-US" dirty="0"/>
              <a:t>/content/dam/</a:t>
            </a:r>
            <a:r>
              <a:rPr lang="en-US" dirty="0" err="1"/>
              <a:t>girlscouts-vtk</a:t>
            </a:r>
            <a:r>
              <a:rPr lang="en-US" dirty="0"/>
              <a:t>/meeting-aids/Senior%20-%20Supernovae%20Cards.pdf</a:t>
            </a:r>
          </a:p>
        </p:txBody>
      </p:sp>
      <p:sp>
        <p:nvSpPr>
          <p:cNvPr id="4" name="Slide Number Placeholder 3"/>
          <p:cNvSpPr>
            <a:spLocks noGrp="1"/>
          </p:cNvSpPr>
          <p:nvPr>
            <p:ph type="sldNum" sz="quarter" idx="5"/>
          </p:nvPr>
        </p:nvSpPr>
        <p:spPr/>
        <p:txBody>
          <a:bodyPr/>
          <a:lstStyle/>
          <a:p>
            <a:fld id="{418D6D84-A646-E642-963F-FEAA763E137C}" type="slidenum">
              <a:rPr lang="en-US" smtClean="0"/>
              <a:pPr/>
              <a:t>21</a:t>
            </a:fld>
            <a:endParaRPr lang="en-US" dirty="0"/>
          </a:p>
        </p:txBody>
      </p:sp>
    </p:spTree>
    <p:extLst>
      <p:ext uri="{BB962C8B-B14F-4D97-AF65-F5344CB8AC3E}">
        <p14:creationId xmlns:p14="http://schemas.microsoft.com/office/powerpoint/2010/main" val="3518696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solarsystem.nasa.gov</a:t>
            </a:r>
            <a:r>
              <a:rPr lang="en-US" dirty="0"/>
              <a:t>/resources/940/beyond-our-solar-system-poster-version-c/</a:t>
            </a:r>
          </a:p>
        </p:txBody>
      </p:sp>
      <p:sp>
        <p:nvSpPr>
          <p:cNvPr id="4" name="Slide Number Placeholder 3"/>
          <p:cNvSpPr>
            <a:spLocks noGrp="1"/>
          </p:cNvSpPr>
          <p:nvPr>
            <p:ph type="sldNum" sz="quarter" idx="5"/>
          </p:nvPr>
        </p:nvSpPr>
        <p:spPr/>
        <p:txBody>
          <a:bodyPr/>
          <a:lstStyle/>
          <a:p>
            <a:fld id="{6F8923AE-FA5C-8249-A346-5E2ADB99299F}" type="slidenum">
              <a:rPr lang="en-US" smtClean="0"/>
              <a:t>22</a:t>
            </a:fld>
            <a:endParaRPr lang="en-US"/>
          </a:p>
        </p:txBody>
      </p:sp>
    </p:spTree>
    <p:extLst>
      <p:ext uri="{BB962C8B-B14F-4D97-AF65-F5344CB8AC3E}">
        <p14:creationId xmlns:p14="http://schemas.microsoft.com/office/powerpoint/2010/main" val="163072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www.jpl.nasa.gov</a:t>
            </a:r>
            <a:r>
              <a:rPr lang="en-US" dirty="0"/>
              <a:t>/</a:t>
            </a:r>
            <a:r>
              <a:rPr lang="en-US" dirty="0" err="1"/>
              <a:t>spaceimages</a:t>
            </a:r>
            <a:r>
              <a:rPr lang="en-US" dirty="0"/>
              <a:t>/images/</a:t>
            </a:r>
            <a:r>
              <a:rPr lang="en-US" dirty="0" err="1"/>
              <a:t>largesize</a:t>
            </a:r>
            <a:r>
              <a:rPr lang="en-US" dirty="0"/>
              <a:t>/PIA04937_hires.jpg</a:t>
            </a:r>
            <a:endParaRPr lang="en-US" b="1" dirty="0"/>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/galaxy/</a:t>
            </a:r>
            <a:r>
              <a:rPr lang="en-US" dirty="0" err="1"/>
              <a:t>en</a:t>
            </a:r>
            <a:r>
              <a:rPr lang="en-US" dirty="0"/>
              <a:t>/</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23</a:t>
            </a:fld>
            <a:endParaRPr lang="en-US" dirty="0"/>
          </a:p>
        </p:txBody>
      </p:sp>
    </p:spTree>
    <p:extLst>
      <p:ext uri="{BB962C8B-B14F-4D97-AF65-F5344CB8AC3E}">
        <p14:creationId xmlns:p14="http://schemas.microsoft.com/office/powerpoint/2010/main" val="99117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a:t>
            </a:fld>
            <a:endParaRPr lang="en-US" dirty="0"/>
          </a:p>
        </p:txBody>
      </p:sp>
    </p:spTree>
    <p:extLst>
      <p:ext uri="{BB962C8B-B14F-4D97-AF65-F5344CB8AC3E}">
        <p14:creationId xmlns:p14="http://schemas.microsoft.com/office/powerpoint/2010/main" val="778234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https://www.nasa.gov/image-feature/</a:t>
            </a:r>
            <a:r>
              <a:rPr lang="en-US" dirty="0" err="1"/>
              <a:t>goddard</a:t>
            </a:r>
            <a:r>
              <a:rPr lang="en-US" dirty="0"/>
              <a:t>/2021/</a:t>
            </a:r>
            <a:r>
              <a:rPr lang="en-US" dirty="0" err="1"/>
              <a:t>hubble-captures-a</a:t>
            </a:r>
            <a:r>
              <a:rPr lang="en-US" dirty="0"/>
              <a:t>-cluster-in-the-heart-of-the-milky-way</a:t>
            </a:r>
          </a:p>
        </p:txBody>
      </p:sp>
      <p:sp>
        <p:nvSpPr>
          <p:cNvPr id="4" name="Slide Number Placeholder 3"/>
          <p:cNvSpPr>
            <a:spLocks noGrp="1"/>
          </p:cNvSpPr>
          <p:nvPr>
            <p:ph type="sldNum" sz="quarter" idx="5"/>
          </p:nvPr>
        </p:nvSpPr>
        <p:spPr/>
        <p:txBody>
          <a:bodyPr/>
          <a:lstStyle/>
          <a:p>
            <a:fld id="{6F8923AE-FA5C-8249-A346-5E2ADB99299F}" type="slidenum">
              <a:rPr lang="en-US" smtClean="0"/>
              <a:t>24</a:t>
            </a:fld>
            <a:endParaRPr lang="en-US"/>
          </a:p>
        </p:txBody>
      </p:sp>
    </p:spTree>
    <p:extLst>
      <p:ext uri="{BB962C8B-B14F-4D97-AF65-F5344CB8AC3E}">
        <p14:creationId xmlns:p14="http://schemas.microsoft.com/office/powerpoint/2010/main" val="3350233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apod.nasa.gov</a:t>
            </a:r>
            <a:r>
              <a:rPr lang="en-US" dirty="0"/>
              <a:t>/</a:t>
            </a:r>
            <a:r>
              <a:rPr lang="en-US" dirty="0" err="1"/>
              <a:t>apod</a:t>
            </a:r>
            <a:r>
              <a:rPr lang="en-US" dirty="0"/>
              <a:t>/</a:t>
            </a:r>
            <a:r>
              <a:rPr lang="en-US" dirty="0" err="1"/>
              <a:t>ap110415.html</a:t>
            </a:r>
            <a:endParaRPr lang="en-US" dirty="0"/>
          </a:p>
          <a:p>
            <a:endParaRPr lang="en-US" dirty="0"/>
          </a:p>
          <a:p>
            <a:r>
              <a:rPr lang="en-US" dirty="0"/>
              <a:t>https://</a:t>
            </a:r>
            <a:r>
              <a:rPr lang="en-US" dirty="0" err="1"/>
              <a:t>apod.nasa.gov</a:t>
            </a:r>
            <a:r>
              <a:rPr lang="en-US" dirty="0"/>
              <a:t>/</a:t>
            </a:r>
            <a:r>
              <a:rPr lang="en-US" dirty="0" err="1"/>
              <a:t>apod</a:t>
            </a:r>
            <a:r>
              <a:rPr lang="en-US" dirty="0"/>
              <a:t>/</a:t>
            </a:r>
            <a:r>
              <a:rPr lang="en-US" dirty="0" err="1"/>
              <a:t>ap000311.html</a:t>
            </a:r>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25</a:t>
            </a:fld>
            <a:endParaRPr lang="en-US"/>
          </a:p>
        </p:txBody>
      </p:sp>
    </p:spTree>
    <p:extLst>
      <p:ext uri="{BB962C8B-B14F-4D97-AF65-F5344CB8AC3E}">
        <p14:creationId xmlns:p14="http://schemas.microsoft.com/office/powerpoint/2010/main" val="302741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media0.giphy.com</a:t>
            </a:r>
            <a:r>
              <a:rPr lang="en-US" dirty="0"/>
              <a:t>/media/</a:t>
            </a:r>
            <a:r>
              <a:rPr lang="en-US" dirty="0" err="1"/>
              <a:t>QHJoRy2qzV5XAHWGrZ</a:t>
            </a:r>
            <a:r>
              <a:rPr lang="en-US" dirty="0"/>
              <a:t>/</a:t>
            </a:r>
            <a:r>
              <a:rPr lang="en-US" dirty="0" err="1"/>
              <a:t>giphy.gif</a:t>
            </a:r>
            <a:r>
              <a:rPr lang="en-US" dirty="0"/>
              <a:t>?cid=5e214886c71602c9894421405555f2d51e670b64824231a7&amp;rid=</a:t>
            </a:r>
            <a:r>
              <a:rPr lang="en-US" dirty="0" err="1"/>
              <a:t>giphy.gif</a:t>
            </a:r>
            <a:r>
              <a:rPr lang="en-US" dirty="0"/>
              <a:t>&amp;</a:t>
            </a:r>
            <a:r>
              <a:rPr lang="en-US" dirty="0" err="1"/>
              <a:t>ct</a:t>
            </a:r>
            <a:r>
              <a:rPr lang="en-US" dirty="0"/>
              <a:t>=g</a:t>
            </a:r>
          </a:p>
          <a:p>
            <a:endParaRPr lang="en-US" dirty="0"/>
          </a:p>
          <a:p>
            <a:r>
              <a:rPr lang="en-US" dirty="0"/>
              <a:t>https://</a:t>
            </a:r>
            <a:r>
              <a:rPr lang="en-US" dirty="0" err="1"/>
              <a:t>giphy.com</a:t>
            </a:r>
            <a:r>
              <a:rPr lang="en-US" dirty="0"/>
              <a:t>/gifs/</a:t>
            </a:r>
            <a:r>
              <a:rPr lang="en-US" dirty="0" err="1"/>
              <a:t>nasa-space-nasagif</a:t>
            </a:r>
            <a:r>
              <a:rPr lang="en-US" dirty="0"/>
              <a:t>-</a:t>
            </a:r>
            <a:r>
              <a:rPr lang="en-US" dirty="0" err="1"/>
              <a:t>xT9IgoYWAh5lYliiYM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26</a:t>
            </a:fld>
            <a:endParaRPr lang="en-US"/>
          </a:p>
        </p:txBody>
      </p:sp>
    </p:spTree>
    <p:extLst>
      <p:ext uri="{BB962C8B-B14F-4D97-AF65-F5344CB8AC3E}">
        <p14:creationId xmlns:p14="http://schemas.microsoft.com/office/powerpoint/2010/main" val="1247357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exoplanets.nasa.gov</a:t>
            </a:r>
            <a:r>
              <a:rPr lang="en-US" dirty="0"/>
              <a:t>/what-is-an-exoplanet/planet-types/overview/</a:t>
            </a:r>
          </a:p>
        </p:txBody>
      </p:sp>
      <p:sp>
        <p:nvSpPr>
          <p:cNvPr id="4" name="Slide Number Placeholder 3"/>
          <p:cNvSpPr>
            <a:spLocks noGrp="1"/>
          </p:cNvSpPr>
          <p:nvPr>
            <p:ph type="sldNum" sz="quarter" idx="5"/>
          </p:nvPr>
        </p:nvSpPr>
        <p:spPr/>
        <p:txBody>
          <a:bodyPr/>
          <a:lstStyle/>
          <a:p>
            <a:fld id="{6F8923AE-FA5C-8249-A346-5E2ADB99299F}" type="slidenum">
              <a:rPr lang="en-US" smtClean="0"/>
              <a:t>28</a:t>
            </a:fld>
            <a:endParaRPr lang="en-US"/>
          </a:p>
        </p:txBody>
      </p:sp>
    </p:spTree>
    <p:extLst>
      <p:ext uri="{BB962C8B-B14F-4D97-AF65-F5344CB8AC3E}">
        <p14:creationId xmlns:p14="http://schemas.microsoft.com/office/powerpoint/2010/main" val="3910967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exoplanets.nasa.gov</a:t>
            </a:r>
            <a:r>
              <a:rPr lang="en-US" dirty="0"/>
              <a:t>/</a:t>
            </a:r>
          </a:p>
          <a:p>
            <a:endParaRPr lang="en-US" dirty="0"/>
          </a:p>
          <a:p>
            <a:r>
              <a:rPr lang="en-US" sz="1200" b="0" i="0" kern="1200" dirty="0">
                <a:solidFill>
                  <a:schemeClr val="tx1"/>
                </a:solidFill>
                <a:effectLst/>
                <a:latin typeface="+mn-lt"/>
                <a:ea typeface="+mn-ea"/>
                <a:cs typeface="+mn-cs"/>
              </a:rPr>
              <a:t>Variety is a major theme in exoplanet discoveries over the past quarter century, as shown in this illustration. Most have been discovered by the "transit" method – watching for the tiniest of shadows as a planet crosses the face of its star. Credit: NASA/JPL-Caltech</a:t>
            </a:r>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29</a:t>
            </a:fld>
            <a:endParaRPr lang="en-US"/>
          </a:p>
        </p:txBody>
      </p:sp>
    </p:spTree>
    <p:extLst>
      <p:ext uri="{BB962C8B-B14F-4D97-AF65-F5344CB8AC3E}">
        <p14:creationId xmlns:p14="http://schemas.microsoft.com/office/powerpoint/2010/main" val="3604219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www.girlscouts.org</a:t>
            </a:r>
            <a:r>
              <a:rPr lang="en-US" dirty="0"/>
              <a:t>/</a:t>
            </a:r>
            <a:r>
              <a:rPr lang="en-US" dirty="0" err="1"/>
              <a:t>SpaceScienceSmallWorlds</a:t>
            </a:r>
            <a:endParaRPr lang="en-US" dirty="0"/>
          </a:p>
          <a:p>
            <a:endParaRPr lang="en-US" dirty="0"/>
          </a:p>
          <a:p>
            <a:r>
              <a:rPr lang="en-US" sz="1200" b="0" i="0" kern="1200" dirty="0">
                <a:solidFill>
                  <a:schemeClr val="tx1"/>
                </a:solidFill>
                <a:effectLst/>
                <a:latin typeface="+mn-lt"/>
                <a:ea typeface="+mn-ea"/>
                <a:cs typeface="+mn-cs"/>
              </a:rPr>
              <a:t>Your mission is to step into the shoes of an astronomer as you seek out and locate 15 small worlds in our solar system. Of the unknown number of small worlds in our solar system, unlock all 15 by first finding three in each “zone,” search for their hidden treasure, and discover significant scientific contributions from women in STEM fields. </a:t>
            </a:r>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30</a:t>
            </a:fld>
            <a:endParaRPr lang="en-US"/>
          </a:p>
        </p:txBody>
      </p:sp>
    </p:spTree>
    <p:extLst>
      <p:ext uri="{BB962C8B-B14F-4D97-AF65-F5344CB8AC3E}">
        <p14:creationId xmlns:p14="http://schemas.microsoft.com/office/powerpoint/2010/main" val="2705776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solarsystem.nasa.gov</a:t>
            </a:r>
            <a:r>
              <a:rPr lang="en-US" dirty="0"/>
              <a:t>/resources/682/space-tourism-posters/</a:t>
            </a:r>
          </a:p>
          <a:p>
            <a:endParaRPr lang="en-US" dirty="0"/>
          </a:p>
          <a:p>
            <a:r>
              <a:rPr lang="en-US" dirty="0"/>
              <a:t>https://</a:t>
            </a:r>
            <a:r>
              <a:rPr lang="en-US" dirty="0" err="1"/>
              <a:t>www.jpl.nasa.gov</a:t>
            </a:r>
            <a:r>
              <a:rPr lang="en-US" dirty="0"/>
              <a:t>/galleries/visions-of-the-future</a:t>
            </a:r>
          </a:p>
          <a:p>
            <a:r>
              <a:rPr lang="en-US" dirty="0"/>
              <a:t>	</a:t>
            </a:r>
          </a:p>
        </p:txBody>
      </p:sp>
      <p:sp>
        <p:nvSpPr>
          <p:cNvPr id="4" name="Slide Number Placeholder 3"/>
          <p:cNvSpPr>
            <a:spLocks noGrp="1"/>
          </p:cNvSpPr>
          <p:nvPr>
            <p:ph type="sldNum" sz="quarter" idx="5"/>
          </p:nvPr>
        </p:nvSpPr>
        <p:spPr/>
        <p:txBody>
          <a:bodyPr/>
          <a:lstStyle/>
          <a:p>
            <a:fld id="{6F8923AE-FA5C-8249-A346-5E2ADB99299F}" type="slidenum">
              <a:rPr lang="en-US" smtClean="0"/>
              <a:t>31</a:t>
            </a:fld>
            <a:endParaRPr lang="en-US"/>
          </a:p>
        </p:txBody>
      </p:sp>
    </p:spTree>
    <p:extLst>
      <p:ext uri="{BB962C8B-B14F-4D97-AF65-F5344CB8AC3E}">
        <p14:creationId xmlns:p14="http://schemas.microsoft.com/office/powerpoint/2010/main" val="1220267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33</a:t>
            </a:fld>
            <a:endParaRPr lang="en-US" dirty="0"/>
          </a:p>
        </p:txBody>
      </p:sp>
    </p:spTree>
    <p:extLst>
      <p:ext uri="{BB962C8B-B14F-4D97-AF65-F5344CB8AC3E}">
        <p14:creationId xmlns:p14="http://schemas.microsoft.com/office/powerpoint/2010/main" val="179810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my.girlscouts.org</a:t>
            </a:r>
            <a:r>
              <a:rPr lang="en-US" dirty="0"/>
              <a:t>/content/dam/</a:t>
            </a:r>
            <a:r>
              <a:rPr lang="en-US" dirty="0" err="1"/>
              <a:t>girlscouts-vtk</a:t>
            </a:r>
            <a:r>
              <a:rPr lang="en-US" dirty="0"/>
              <a:t>/meeting-aids/Senior%20Mtg%202%20-%20Nighttime%20Scavenger%20Hunt.pdf</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my.girlscouts.org</a:t>
            </a:r>
            <a:r>
              <a:rPr lang="en-US" dirty="0"/>
              <a:t>/content/dam/girlscouts-vtk2018/local/aid/meetings/J18NASA3/Junior-Mtg-3-Star-Party.pdf</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dirty="0"/>
          </a:p>
        </p:txBody>
      </p:sp>
    </p:spTree>
    <p:extLst>
      <p:ext uri="{BB962C8B-B14F-4D97-AF65-F5344CB8AC3E}">
        <p14:creationId xmlns:p14="http://schemas.microsoft.com/office/powerpoint/2010/main" val="3826029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my.girlscouts.org</a:t>
            </a:r>
            <a:r>
              <a:rPr lang="en-US" dirty="0"/>
              <a:t>/content/dam/</a:t>
            </a:r>
            <a:r>
              <a:rPr lang="en-US" dirty="0" err="1"/>
              <a:t>girlscouts-vtk</a:t>
            </a:r>
            <a:r>
              <a:rPr lang="en-US" dirty="0"/>
              <a:t>/meeting-aids/Cadette%20Mtg%203%20-%20Shot%20List.pdf</a:t>
            </a:r>
          </a:p>
          <a:p>
            <a:endParaRPr lang="en-US" dirty="0"/>
          </a:p>
          <a:p>
            <a:r>
              <a:rPr lang="en-US" dirty="0"/>
              <a:t>https://</a:t>
            </a:r>
            <a:r>
              <a:rPr lang="en-US" dirty="0" err="1"/>
              <a:t>my.girlscouts.org</a:t>
            </a:r>
            <a:r>
              <a:rPr lang="en-US" dirty="0"/>
              <a:t>/content/dam/</a:t>
            </a:r>
            <a:r>
              <a:rPr lang="en-US" dirty="0" err="1"/>
              <a:t>girlscouts-vtk</a:t>
            </a:r>
            <a:r>
              <a:rPr lang="en-US" dirty="0"/>
              <a:t>/meeting-aids/Cadette%20Mtg%203%20-%20Astrophotography%20Guidelines.pdf</a:t>
            </a:r>
          </a:p>
          <a:p>
            <a:endParaRPr lang="en-US" dirty="0"/>
          </a:p>
          <a:p>
            <a:r>
              <a:rPr lang="en-US" dirty="0"/>
              <a:t>https://</a:t>
            </a:r>
            <a:r>
              <a:rPr lang="en-US" dirty="0" err="1"/>
              <a:t>my.girlscouts.org</a:t>
            </a:r>
            <a:r>
              <a:rPr lang="en-US" dirty="0"/>
              <a:t>/content/dam/</a:t>
            </a:r>
            <a:r>
              <a:rPr lang="en-US" dirty="0" err="1"/>
              <a:t>girlscouts-vtk</a:t>
            </a:r>
            <a:r>
              <a:rPr lang="en-US" dirty="0"/>
              <a:t>/meeting-aids/Senior%20Mtg%203%20-%20Astrophotography%20Guidelines.pdf</a:t>
            </a:r>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dirty="0"/>
          </a:p>
        </p:txBody>
      </p:sp>
    </p:spTree>
    <p:extLst>
      <p:ext uri="{BB962C8B-B14F-4D97-AF65-F5344CB8AC3E}">
        <p14:creationId xmlns:p14="http://schemas.microsoft.com/office/powerpoint/2010/main" val="3973495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c82512d7c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c82512d7c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chemeClr val="hlink"/>
                </a:solidFill>
                <a:hlinkClick r:id="rId3"/>
              </a:rPr>
              <a:t>https://www.globeatnight.org/</a:t>
            </a: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3134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www.globeatnight.org</a:t>
            </a:r>
            <a:r>
              <a:rPr lang="en-US" dirty="0"/>
              <a:t>/</a:t>
            </a:r>
          </a:p>
          <a:p>
            <a:endParaRPr lang="en-US" dirty="0"/>
          </a:p>
          <a:p>
            <a:r>
              <a:rPr lang="en-US" dirty="0"/>
              <a:t>https://www.nasa.gov/sites/default/files/images/324350main_11_full.jpg</a:t>
            </a:r>
          </a:p>
          <a:p>
            <a:endParaRPr lang="en-US" dirty="0"/>
          </a:p>
          <a:p>
            <a:r>
              <a:rPr lang="en-US" dirty="0"/>
              <a:t>https://www.nasa.gov/topics/earth/images/index.html</a:t>
            </a:r>
          </a:p>
        </p:txBody>
      </p:sp>
      <p:sp>
        <p:nvSpPr>
          <p:cNvPr id="4" name="Slide Number Placeholder 3"/>
          <p:cNvSpPr>
            <a:spLocks noGrp="1"/>
          </p:cNvSpPr>
          <p:nvPr>
            <p:ph type="sldNum" sz="quarter" idx="5"/>
          </p:nvPr>
        </p:nvSpPr>
        <p:spPr/>
        <p:txBody>
          <a:bodyPr/>
          <a:lstStyle/>
          <a:p>
            <a:fld id="{6F8923AE-FA5C-8249-A346-5E2ADB99299F}" type="slidenum">
              <a:rPr lang="en-US" smtClean="0"/>
              <a:t>9</a:t>
            </a:fld>
            <a:endParaRPr lang="en-US"/>
          </a:p>
        </p:txBody>
      </p:sp>
    </p:spTree>
    <p:extLst>
      <p:ext uri="{BB962C8B-B14F-4D97-AF65-F5344CB8AC3E}">
        <p14:creationId xmlns:p14="http://schemas.microsoft.com/office/powerpoint/2010/main" val="196545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82512d7c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82512d7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www.darksky.org</a:t>
            </a:r>
            <a:r>
              <a:rPr lang="en-US" dirty="0"/>
              <a:t>/light-pollution/</a:t>
            </a:r>
          </a:p>
          <a:p>
            <a:pPr marL="0" lvl="0" indent="0" algn="l" rtl="0">
              <a:spcBef>
                <a:spcPts val="0"/>
              </a:spcBef>
              <a:spcAft>
                <a:spcPts val="0"/>
              </a:spcAft>
              <a:buNone/>
            </a:pPr>
            <a:r>
              <a:rPr lang="en-US" dirty="0"/>
              <a:t>https://</a:t>
            </a:r>
            <a:r>
              <a:rPr lang="en-US" dirty="0" err="1"/>
              <a:t>www.darksky.org</a:t>
            </a:r>
            <a:r>
              <a:rPr lang="en-US" dirty="0"/>
              <a:t>/light-pollution/measuring-light-pollution/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nightsky.jpl.nasa.gov</a:t>
            </a:r>
            <a:r>
              <a:rPr lang="en-US" dirty="0"/>
              <a:t>/</a:t>
            </a:r>
            <a:r>
              <a:rPr lang="en-US" dirty="0" err="1"/>
              <a:t>download-view.cfm?Doc_ID</a:t>
            </a:r>
            <a:r>
              <a:rPr lang="en-US" dirty="0"/>
              <a:t>=683 </a:t>
            </a:r>
            <a:endParaRPr dirty="0"/>
          </a:p>
        </p:txBody>
      </p:sp>
    </p:spTree>
    <p:extLst>
      <p:ext uri="{BB962C8B-B14F-4D97-AF65-F5344CB8AC3E}">
        <p14:creationId xmlns:p14="http://schemas.microsoft.com/office/powerpoint/2010/main" val="2692785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8408df6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8408df6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nightsky.jpl.nasa.gov</a:t>
            </a:r>
            <a:r>
              <a:rPr lang="en-US" dirty="0"/>
              <a:t>/</a:t>
            </a:r>
            <a:r>
              <a:rPr lang="en-US" dirty="0" err="1"/>
              <a:t>download-view.cfm?Doc_ID</a:t>
            </a:r>
            <a:r>
              <a:rPr lang="en-US" dirty="0"/>
              <a:t>=683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88721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c82512d7ca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c82512d7c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www.darksky.org</a:t>
            </a:r>
            <a:r>
              <a:rPr lang="en-US" dirty="0"/>
              <a:t>/light-pollution/ </a:t>
            </a:r>
            <a:endParaRPr lang="en-US" u="sng" dirty="0">
              <a:solidFill>
                <a:schemeClr val="hlink"/>
              </a:solidFill>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chemeClr val="hlink"/>
                </a:solidFill>
                <a:hlinkClick r:id="" action="ppaction://noaction"/>
              </a:rPr>
              <a:t>https://www.globeatnight.org/</a:t>
            </a: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50735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a:xfrm>
            <a:off x="8485459" y="4972051"/>
            <a:ext cx="550592" cy="182739"/>
          </a:xfrm>
          <a:prstGeom prst="rect">
            <a:avLst/>
          </a:prstGeom>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gr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gr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4430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21089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296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70434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9818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3071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806002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7909-A5C3-F24B-BBAB-6D6B3F66B9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9DCE0-803C-7445-A590-8A4AF1AC71B8}"/>
              </a:ext>
            </a:extLst>
          </p:cNvPr>
          <p:cNvSpPr>
            <a:spLocks noGrp="1"/>
          </p:cNvSpPr>
          <p:nvPr>
            <p:ph type="dt" sz="half" idx="10"/>
          </p:nvPr>
        </p:nvSpPr>
        <p:spPr/>
        <p:txBody>
          <a:bodyPr/>
          <a:lstStyle/>
          <a:p>
            <a:fld id="{205D982D-7C10-C344-A4D4-9DD4B3F975E7}" type="datetimeFigureOut">
              <a:rPr lang="en-US" smtClean="0"/>
              <a:t>12/22/21</a:t>
            </a:fld>
            <a:endParaRPr lang="en-US"/>
          </a:p>
        </p:txBody>
      </p:sp>
    </p:spTree>
    <p:extLst>
      <p:ext uri="{BB962C8B-B14F-4D97-AF65-F5344CB8AC3E}">
        <p14:creationId xmlns:p14="http://schemas.microsoft.com/office/powerpoint/2010/main" val="3655491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icture with Title bar">
  <p:cSld name="Picture with Title bar">
    <p:spTree>
      <p:nvGrpSpPr>
        <p:cNvPr id="1" name="Shape 85"/>
        <p:cNvGrpSpPr/>
        <p:nvPr/>
      </p:nvGrpSpPr>
      <p:grpSpPr>
        <a:xfrm>
          <a:off x="0" y="0"/>
          <a:ext cx="0" cy="0"/>
          <a:chOff x="0" y="0"/>
          <a:chExt cx="0" cy="0"/>
        </a:xfrm>
      </p:grpSpPr>
      <p:sp>
        <p:nvSpPr>
          <p:cNvPr id="86" name="Google Shape;86;p13"/>
          <p:cNvSpPr/>
          <p:nvPr/>
        </p:nvSpPr>
        <p:spPr>
          <a:xfrm>
            <a:off x="81280" y="4610100"/>
            <a:ext cx="772160" cy="480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7" name="Google Shape;87;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6110" y="4644059"/>
            <a:ext cx="571500" cy="411480"/>
          </a:xfrm>
          <a:prstGeom prst="rect">
            <a:avLst/>
          </a:prstGeom>
          <a:noFill/>
          <a:ln>
            <a:noFill/>
          </a:ln>
        </p:spPr>
      </p:pic>
      <p:sp>
        <p:nvSpPr>
          <p:cNvPr id="88" name="Google Shape;88;p13"/>
          <p:cNvSpPr/>
          <p:nvPr/>
        </p:nvSpPr>
        <p:spPr>
          <a:xfrm>
            <a:off x="145791" y="4610100"/>
            <a:ext cx="772160" cy="480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 name="Google Shape;89;p13"/>
          <p:cNvSpPr>
            <a:spLocks noGrp="1"/>
          </p:cNvSpPr>
          <p:nvPr>
            <p:ph type="pic" idx="2"/>
          </p:nvPr>
        </p:nvSpPr>
        <p:spPr>
          <a:xfrm>
            <a:off x="0" y="1147538"/>
            <a:ext cx="9144000" cy="4014107"/>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Courier New"/>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Courier New"/>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title"/>
          </p:nvPr>
        </p:nvSpPr>
        <p:spPr>
          <a:xfrm>
            <a:off x="350157" y="195632"/>
            <a:ext cx="7322761" cy="716095"/>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3"/>
          <p:cNvSpPr/>
          <p:nvPr/>
        </p:nvSpPr>
        <p:spPr>
          <a:xfrm>
            <a:off x="1236132" y="-558801"/>
            <a:ext cx="6858000" cy="372533"/>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PICTURE WITH TITLE BAR</a:t>
            </a: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114897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414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Full bleed, Text Right">
  <p:cSld name="Full bleed, Text Right">
    <p:spTree>
      <p:nvGrpSpPr>
        <p:cNvPr id="1" name="Shape 58"/>
        <p:cNvGrpSpPr/>
        <p:nvPr/>
      </p:nvGrpSpPr>
      <p:grpSpPr>
        <a:xfrm>
          <a:off x="0" y="0"/>
          <a:ext cx="0" cy="0"/>
          <a:chOff x="0" y="0"/>
          <a:chExt cx="0" cy="0"/>
        </a:xfrm>
      </p:grpSpPr>
      <p:sp>
        <p:nvSpPr>
          <p:cNvPr id="59" name="Google Shape;59;p8"/>
          <p:cNvSpPr/>
          <p:nvPr/>
        </p:nvSpPr>
        <p:spPr>
          <a:xfrm>
            <a:off x="166112" y="4644418"/>
            <a:ext cx="571499" cy="4107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 name="Google Shape;60;p8"/>
          <p:cNvSpPr>
            <a:spLocks noGrp="1"/>
          </p:cNvSpPr>
          <p:nvPr>
            <p:ph type="pic" idx="2"/>
          </p:nvPr>
        </p:nvSpPr>
        <p:spPr>
          <a:xfrm>
            <a:off x="0" y="1134450"/>
            <a:ext cx="9144000" cy="4017625"/>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Courier New"/>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Courier New"/>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body" idx="1"/>
          </p:nvPr>
        </p:nvSpPr>
        <p:spPr>
          <a:xfrm>
            <a:off x="4534207" y="1481329"/>
            <a:ext cx="4346705" cy="3229955"/>
          </a:xfrm>
          <a:prstGeom prst="rect">
            <a:avLst/>
          </a:prstGeom>
          <a:solidFill>
            <a:schemeClr val="lt1">
              <a:alpha val="89803"/>
            </a:schemeClr>
          </a:solidFill>
          <a:ln>
            <a:noFill/>
          </a:ln>
        </p:spPr>
        <p:txBody>
          <a:bodyPr spcFirstLastPara="1" wrap="square" lIns="91425" tIns="45700" rIns="91425" bIns="45700" anchor="t" anchorCtr="0">
            <a:normAutofit/>
          </a:bodyPr>
          <a:lstStyle>
            <a:lvl1pPr marL="457189" lvl="0" indent="-355591" algn="l">
              <a:spcBef>
                <a:spcPts val="400"/>
              </a:spcBef>
              <a:spcAft>
                <a:spcPts val="0"/>
              </a:spcAft>
              <a:buSzPts val="2000"/>
              <a:buFont typeface="Arial"/>
              <a:buChar char="•"/>
              <a:defRPr sz="2000"/>
            </a:lvl1pPr>
            <a:lvl2pPr marL="914378" lvl="1" indent="-355591" algn="l">
              <a:spcBef>
                <a:spcPts val="400"/>
              </a:spcBef>
              <a:spcAft>
                <a:spcPts val="0"/>
              </a:spcAft>
              <a:buSzPts val="2000"/>
              <a:buFont typeface="Arial"/>
              <a:buChar char="•"/>
              <a:defRPr sz="2000"/>
            </a:lvl2pPr>
            <a:lvl3pPr marL="1371566" lvl="2" indent="-355591" algn="l">
              <a:spcBef>
                <a:spcPts val="400"/>
              </a:spcBef>
              <a:spcAft>
                <a:spcPts val="0"/>
              </a:spcAft>
              <a:buSzPts val="2000"/>
              <a:buFont typeface="Courier New"/>
              <a:buChar char="o"/>
              <a:defRPr sz="2000"/>
            </a:lvl3pPr>
            <a:lvl4pPr marL="1828754" lvl="3" indent="-355591" algn="l">
              <a:spcBef>
                <a:spcPts val="400"/>
              </a:spcBef>
              <a:spcAft>
                <a:spcPts val="0"/>
              </a:spcAft>
              <a:buSzPts val="2000"/>
              <a:buFont typeface="Arial"/>
              <a:buChar char="•"/>
              <a:defRPr sz="2000"/>
            </a:lvl4pPr>
            <a:lvl5pPr marL="2285943" lvl="4" indent="-355591" algn="l">
              <a:spcBef>
                <a:spcPts val="400"/>
              </a:spcBef>
              <a:spcAft>
                <a:spcPts val="0"/>
              </a:spcAft>
              <a:buSzPts val="2000"/>
              <a:buFont typeface="Merriweather Sans"/>
              <a:buChar char="–"/>
              <a:defRPr sz="2000"/>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
        <p:nvSpPr>
          <p:cNvPr id="62" name="Google Shape;62;p8"/>
          <p:cNvSpPr txBox="1">
            <a:spLocks noGrp="1"/>
          </p:cNvSpPr>
          <p:nvPr>
            <p:ph type="title"/>
          </p:nvPr>
        </p:nvSpPr>
        <p:spPr>
          <a:xfrm>
            <a:off x="350157" y="195632"/>
            <a:ext cx="7322761" cy="716095"/>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p:nvPr/>
        </p:nvSpPr>
        <p:spPr>
          <a:xfrm>
            <a:off x="1236132" y="-558801"/>
            <a:ext cx="6858000" cy="372533"/>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FULL BLEED AND TEXT RIGHT</a:t>
            </a:r>
            <a:endParaRPr sz="1800"/>
          </a:p>
        </p:txBody>
      </p:sp>
    </p:spTree>
    <p:extLst>
      <p:ext uri="{BB962C8B-B14F-4D97-AF65-F5344CB8AC3E}">
        <p14:creationId xmlns:p14="http://schemas.microsoft.com/office/powerpoint/2010/main" val="34722134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Tree>
    <p:extLst>
      <p:ext uri="{BB962C8B-B14F-4D97-AF65-F5344CB8AC3E}">
        <p14:creationId xmlns:p14="http://schemas.microsoft.com/office/powerpoint/2010/main" val="25153173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91931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6559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63440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277535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13756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92031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95376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48314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80785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92905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068503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202610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41579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2189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2366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735229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35962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84069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1972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34116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8584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025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859293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theme" Target="../theme/theme3.xml"/><Relationship Id="rId8"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theme" Target="../theme/theme4.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8" Type="http://schemas.openxmlformats.org/officeDocument/2006/relationships/slideLayout" Target="../slideLayouts/slideLayout110.xml"/><Relationship Id="rId3"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theme" Target="../theme/theme5.xml"/><Relationship Id="rId8"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GSUSA marks and content used with permission of the Girl Scouts of the USA</a:t>
            </a:r>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78" r:id="rId32"/>
    <p:sldLayoutId id="2147484337" r:id="rId33"/>
    <p:sldLayoutId id="2147484338" r:id="rId34"/>
    <p:sldLayoutId id="2147484339" r:id="rId35"/>
    <p:sldLayoutId id="2147484375" r:id="rId36"/>
    <p:sldLayoutId id="2147484376" r:id="rId37"/>
    <p:sldLayoutId id="2147484381" r:id="rId38"/>
    <p:sldLayoutId id="2147484382" r:id="rId39"/>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hyperlink" Target="https://www.nasa.gov/feature/goddard/2017/messier-42-the-orion-nebula"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0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hyperlink" Target="https://youtu.be/IRBfpBPELmE" TargetMode="External"/><Relationship Id="rId13" Type="http://schemas.openxmlformats.org/officeDocument/2006/relationships/hyperlink" Target="https://www.girlscouts.org/en/activities-for-girls/cadettes/cadette-space-science-researcher-badge-activity.html#cadettes$$$/content/gsusaredesign/us/en/activity-zone/grade-levels/cadette-badge-activities.html" TargetMode="External"/><Relationship Id="rId18" Type="http://schemas.openxmlformats.org/officeDocument/2006/relationships/hyperlink" Target="https://www.youtube.com/watch?v=Ewn9d-0sDQA" TargetMode="External"/><Relationship Id="rId3" Type="http://schemas.openxmlformats.org/officeDocument/2006/relationships/image" Target="../media/image62.png"/><Relationship Id="rId7" Type="http://schemas.openxmlformats.org/officeDocument/2006/relationships/hyperlink" Target="https://youtu.be/ld75W1dz-h0" TargetMode="External"/><Relationship Id="rId12" Type="http://schemas.openxmlformats.org/officeDocument/2006/relationships/hyperlink" Target="https://rgb-lens.carnovsky.com/" TargetMode="External"/><Relationship Id="rId17" Type="http://schemas.openxmlformats.org/officeDocument/2006/relationships/hyperlink" Target="https://www.youtube.com/watch?v=xkDhQGXqwCM" TargetMode="External"/><Relationship Id="rId2" Type="http://schemas.openxmlformats.org/officeDocument/2006/relationships/notesSlide" Target="../notesSlides/notesSlide10.xml"/><Relationship Id="rId16" Type="http://schemas.openxmlformats.org/officeDocument/2006/relationships/hyperlink" Target="http://solar-center.stanford.edu/comics/Light-Energy-EM-Spectrum/Light-Energy-EM-Spectrum.pdf" TargetMode="External"/><Relationship Id="rId20" Type="http://schemas.openxmlformats.org/officeDocument/2006/relationships/hyperlink" Target="https://youtu.be/2ZrPfEDM-Bk" TargetMode="External"/><Relationship Id="rId1" Type="http://schemas.openxmlformats.org/officeDocument/2006/relationships/slideLayout" Target="../slideLayouts/slideLayout115.xml"/><Relationship Id="rId6" Type="http://schemas.openxmlformats.org/officeDocument/2006/relationships/hyperlink" Target="https://kids.alma.cl/the-electromagnetic-spectrum/" TargetMode="External"/><Relationship Id="rId11" Type="http://schemas.openxmlformats.org/officeDocument/2006/relationships/hyperlink" Target="https://nightsky.jpl.nasa.gov/download-view.cfm?Doc_ID=675" TargetMode="External"/><Relationship Id="rId5" Type="http://schemas.openxmlformats.org/officeDocument/2006/relationships/hyperlink" Target="https://www.calacademy.org/educators/learning-from-light" TargetMode="External"/><Relationship Id="rId15" Type="http://schemas.openxmlformats.org/officeDocument/2006/relationships/hyperlink" Target="https://smd-prod.s3.amazonaws.com/science-pink/s3fs-public/thumbnails/image/EMS-Introduction_0.jpeg" TargetMode="External"/><Relationship Id="rId10" Type="http://schemas.openxmlformats.org/officeDocument/2006/relationships/hyperlink" Target="https://viewspace.org/" TargetMode="External"/><Relationship Id="rId19" Type="http://schemas.openxmlformats.org/officeDocument/2006/relationships/hyperlink" Target="https://hubblesite.org/contents/articles/spectroscopy-reading-the-rainbow" TargetMode="External"/><Relationship Id="rId4" Type="http://schemas.openxmlformats.org/officeDocument/2006/relationships/hyperlink" Target="https://science.nasa.gov/ems/" TargetMode="External"/><Relationship Id="rId9" Type="http://schemas.openxmlformats.org/officeDocument/2006/relationships/hyperlink" Target="https://public.nrao.edu/color/" TargetMode="External"/><Relationship Id="rId14" Type="http://schemas.openxmlformats.org/officeDocument/2006/relationships/hyperlink" Target="https://www.seti.org/sites/default/files/2019-09/Cadette%20Space%20Science%20Researcher%20Badge%20Help.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md-prod.s3.amazonaws.com/science-pink/s3fs-public/thumbnails/image/EMS-Introduction_0.jpeg" TargetMode="External"/><Relationship Id="rId2" Type="http://schemas.openxmlformats.org/officeDocument/2006/relationships/notesSlide" Target="../notesSlides/notesSlide11.xml"/><Relationship Id="rId1" Type="http://schemas.openxmlformats.org/officeDocument/2006/relationships/slideLayout" Target="../slideLayouts/slideLayout110.xml"/><Relationship Id="rId4"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110.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hyperlink" Target="https://my.girlscouts.org/content/dam/girlscouts-vtk/meeting-aids/Cadette%20Mtg%203%20-%20Among%20the%20Stars%20Cards.pdf" TargetMode="External"/><Relationship Id="rId2" Type="http://schemas.openxmlformats.org/officeDocument/2006/relationships/notesSlide" Target="../notesSlides/notesSlide13.xml"/><Relationship Id="rId1" Type="http://schemas.openxmlformats.org/officeDocument/2006/relationships/slideLayout" Target="../slideLayouts/slideLayout108.xml"/><Relationship Id="rId6" Type="http://schemas.openxmlformats.org/officeDocument/2006/relationships/image" Target="../media/image47.pn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hyperlink" Target="https://nightsky.jpl.nasa.gov/download-view.cfm?Doc_ID=344" TargetMode="External"/><Relationship Id="rId13" Type="http://schemas.openxmlformats.org/officeDocument/2006/relationships/hyperlink" Target="https://www.youtube.com/watch?v=px31h7ruU1Y&amp;t=41s" TargetMode="External"/><Relationship Id="rId3" Type="http://schemas.openxmlformats.org/officeDocument/2006/relationships/hyperlink" Target="https://imagine.gsfc.nasa.gov/science/objects/stars1.html" TargetMode="External"/><Relationship Id="rId7" Type="http://schemas.openxmlformats.org/officeDocument/2006/relationships/hyperlink" Target="https://my.girlscouts.org/content/dam/girlscouts-vtk/meeting-aids/Senior%20Mtg%202%20-%20Lifecycle%20of%20a%20Star.pdf" TargetMode="External"/><Relationship Id="rId12" Type="http://schemas.openxmlformats.org/officeDocument/2006/relationships/hyperlink" Target="https://my.girlscouts.org/content/dam/girlscouts-vtk/meeting-aids/Senior%20Mtg%202%20-%20Information%20Cards.pdf" TargetMode="External"/><Relationship Id="rId2" Type="http://schemas.openxmlformats.org/officeDocument/2006/relationships/hyperlink" Target="https://science.nasa.gov/astrophysics/focus-areas/how-do-stars-form-and-evolve" TargetMode="External"/><Relationship Id="rId1" Type="http://schemas.openxmlformats.org/officeDocument/2006/relationships/slideLayout" Target="../slideLayouts/slideLayout115.xml"/><Relationship Id="rId6" Type="http://schemas.openxmlformats.org/officeDocument/2006/relationships/hyperlink" Target="https://www.jpl.nasa.gov/infographics/" TargetMode="External"/><Relationship Id="rId11" Type="http://schemas.openxmlformats.org/officeDocument/2006/relationships/hyperlink" Target="https://my.girlscouts.org/content/dam/girlscouts-vtk/meeting-aids/Senior%20Mtg%202%20-%20Photo%20Cards%20V2.pdf" TargetMode="External"/><Relationship Id="rId5" Type="http://schemas.openxmlformats.org/officeDocument/2006/relationships/hyperlink" Target="https://www.nhm.ac.uk/discover/are-we-really-made-of-stardust.html" TargetMode="External"/><Relationship Id="rId15" Type="http://schemas.openxmlformats.org/officeDocument/2006/relationships/image" Target="../media/image42.png"/><Relationship Id="rId10" Type="http://schemas.openxmlformats.org/officeDocument/2006/relationships/hyperlink" Target="https://jamboard.google.com/d/1w5RhRl7pTzbNeiUPeftUEbCfYT4R57WwYb4KjDihnyM/edit?usp=sharing" TargetMode="External"/><Relationship Id="rId4" Type="http://schemas.openxmlformats.org/officeDocument/2006/relationships/hyperlink" Target="https://www.girlscouts.org/en/activities-for-girls/cadettes/cadette-space-science-researcher-badge-activity.html" TargetMode="External"/><Relationship Id="rId9" Type="http://schemas.openxmlformats.org/officeDocument/2006/relationships/hyperlink" Target="http://www.girlscouts.org/SpaceScienceSupernovaeCards" TargetMode="External"/><Relationship Id="rId14" Type="http://schemas.openxmlformats.org/officeDocument/2006/relationships/hyperlink" Target="https://www.youtube.com/watch?v=WP5HA7fKDXk"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jpl.nasa.gov/infographics/stellar-evolution" TargetMode="External"/><Relationship Id="rId2" Type="http://schemas.openxmlformats.org/officeDocument/2006/relationships/notesSlide" Target="../notesSlides/notesSlide14.xml"/><Relationship Id="rId1" Type="http://schemas.openxmlformats.org/officeDocument/2006/relationships/slideLayout" Target="../slideLayouts/slideLayout110.xml"/><Relationship Id="rId6" Type="http://schemas.openxmlformats.org/officeDocument/2006/relationships/image" Target="../media/image46.pn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hyperlink" Target="https://my.girlscouts.org/content/dam/girlscouts-vtk/meeting-aids/Senior%20Mtg%202%20-%20Lifecycle%20of%20a%20Star.pdf" TargetMode="External"/><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0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hyperlink" Target="https://nightsky.jpl.nasa.gov/download-search.cfm" TargetMode="External"/><Relationship Id="rId13" Type="http://schemas.openxmlformats.org/officeDocument/2006/relationships/hyperlink" Target="https://www.nasa.gov/connect/apps.html" TargetMode="External"/><Relationship Id="rId18" Type="http://schemas.openxmlformats.org/officeDocument/2006/relationships/hyperlink" Target="https://spaceplace.nasa.gov/posters/en/" TargetMode="External"/><Relationship Id="rId26" Type="http://schemas.openxmlformats.org/officeDocument/2006/relationships/image" Target="../media/image48.png"/><Relationship Id="rId3" Type="http://schemas.openxmlformats.org/officeDocument/2006/relationships/hyperlink" Target="https://www.nasa.gov/stem/forstudents/5-8/index.html" TargetMode="External"/><Relationship Id="rId21" Type="http://schemas.openxmlformats.org/officeDocument/2006/relationships/hyperlink" Target="https://sohowww.nascom.nasa.gov/data/realtime-images.html" TargetMode="External"/><Relationship Id="rId7" Type="http://schemas.openxmlformats.org/officeDocument/2006/relationships/hyperlink" Target="https://www.seti.org/sites/default/files/2020-02/Our%20Place%20In%20The%20Solar%20System%202020.pdf" TargetMode="External"/><Relationship Id="rId12" Type="http://schemas.openxmlformats.org/officeDocument/2006/relationships/hyperlink" Target="https://apod.nasa.gov/" TargetMode="External"/><Relationship Id="rId17" Type="http://schemas.openxmlformats.org/officeDocument/2006/relationships/hyperlink" Target="https://solarsystem.nasa.gov/resources/925/solar-system-and-beyond-poster-set/" TargetMode="External"/><Relationship Id="rId25" Type="http://schemas.openxmlformats.org/officeDocument/2006/relationships/image" Target="../media/image47.png"/><Relationship Id="rId2" Type="http://schemas.openxmlformats.org/officeDocument/2006/relationships/hyperlink" Target="https://www.nasa.gov/stem" TargetMode="External"/><Relationship Id="rId16" Type="http://schemas.openxmlformats.org/officeDocument/2006/relationships/hyperlink" Target="https://science.nasa.gov/missions-page" TargetMode="External"/><Relationship Id="rId20" Type="http://schemas.openxmlformats.org/officeDocument/2006/relationships/hyperlink" Target="https://science.nasa.gov/toolkits/nasa-science-mission-posters#solarsystem" TargetMode="External"/><Relationship Id="rId1" Type="http://schemas.openxmlformats.org/officeDocument/2006/relationships/slideLayout" Target="../slideLayouts/slideLayout115.xml"/><Relationship Id="rId6" Type="http://schemas.openxmlformats.org/officeDocument/2006/relationships/hyperlink" Target="https://www.jpl.nasa.gov/edu/learn/" TargetMode="External"/><Relationship Id="rId11" Type="http://schemas.openxmlformats.org/officeDocument/2006/relationships/hyperlink" Target="https://science.nasa.gov/" TargetMode="External"/><Relationship Id="rId24" Type="http://schemas.openxmlformats.org/officeDocument/2006/relationships/image" Target="../media/image46.png"/><Relationship Id="rId5" Type="http://schemas.openxmlformats.org/officeDocument/2006/relationships/hyperlink" Target="https://www.nasa.gov/stem/foreducators/informal/index.html" TargetMode="External"/><Relationship Id="rId15" Type="http://schemas.openxmlformats.org/officeDocument/2006/relationships/hyperlink" Target="https://solarsystem.nasa.gov/planets/overview/" TargetMode="External"/><Relationship Id="rId23" Type="http://schemas.openxmlformats.org/officeDocument/2006/relationships/hyperlink" Target="https://www.nasa.gov/careers" TargetMode="External"/><Relationship Id="rId10" Type="http://schemas.openxmlformats.org/officeDocument/2006/relationships/hyperlink" Target="http://www.nasa.gov/" TargetMode="External"/><Relationship Id="rId19" Type="http://schemas.openxmlformats.org/officeDocument/2006/relationships/hyperlink" Target="https://www.jpl.nasa.gov/edu/learn/toolkit/?resource_type=Printouts+and+Downloads" TargetMode="External"/><Relationship Id="rId4" Type="http://schemas.openxmlformats.org/officeDocument/2006/relationships/hyperlink" Target="https://www.nasa.gov/stem/forstudents/9-12/index.html" TargetMode="External"/><Relationship Id="rId9" Type="http://schemas.openxmlformats.org/officeDocument/2006/relationships/hyperlink" Target="http://afterschoolastronomy.org/" TargetMode="External"/><Relationship Id="rId14" Type="http://schemas.openxmlformats.org/officeDocument/2006/relationships/hyperlink" Target="https://www.nasa.gov/socialmedia" TargetMode="External"/><Relationship Id="rId22" Type="http://schemas.openxmlformats.org/officeDocument/2006/relationships/hyperlink" Target="https://intern.nasa.gov/"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my.girlscouts.org/content/dam/girlscouts-vtk/meeting-aids/Senior%20Mtg%202%20-%20Photo%20Cards%20V2.pdf" TargetMode="External"/><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08.xml"/><Relationship Id="rId6" Type="http://schemas.openxmlformats.org/officeDocument/2006/relationships/hyperlink" Target="https://my.girlscouts.org/content/dam/girlscouts-vtk/meeting-aids/Senior%20Mtg%202%20-%20Information%20Cards.pdf" TargetMode="External"/><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hyperlink" Target="https://my.girlscouts.org/content/dam/girlscouts-vtk/meeting-aids/Senior%20-%20Supernovae%20Cards.pdf" TargetMode="External"/><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0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110.xml"/><Relationship Id="rId5" Type="http://schemas.openxmlformats.org/officeDocument/2006/relationships/image" Target="../media/image81.jpe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hyperlink" Target="https://www.jpl.nasa.gov/spaceimages/images/largesize/PIA04937_hires.jpg" TargetMode="External"/><Relationship Id="rId7"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10.xml"/><Relationship Id="rId6" Type="http://schemas.openxmlformats.org/officeDocument/2006/relationships/image" Target="../media/image83.png"/><Relationship Id="rId5" Type="http://schemas.openxmlformats.org/officeDocument/2006/relationships/hyperlink" Target="https://spaceplace.nasa.gov/galaxy/en/" TargetMode="External"/><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110.xml"/><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22.xml"/><Relationship Id="rId1" Type="http://schemas.openxmlformats.org/officeDocument/2006/relationships/slideLayout" Target="../slideLayouts/slideLayout110.xml"/><Relationship Id="rId4" Type="http://schemas.openxmlformats.org/officeDocument/2006/relationships/image" Target="../media/image89.gif"/></Relationships>
</file>

<file path=ppt/slides/_rels/slide27.xml.rels><?xml version="1.0" encoding="UTF-8" standalone="yes"?>
<Relationships xmlns="http://schemas.openxmlformats.org/package/2006/relationships"><Relationship Id="rId8" Type="http://schemas.openxmlformats.org/officeDocument/2006/relationships/hyperlink" Target="https://www.girlscouts.org/en/activities-for-girls/ambassadors/ambassador-space-science-master-badge-activity.html" TargetMode="External"/><Relationship Id="rId3" Type="http://schemas.openxmlformats.org/officeDocument/2006/relationships/hyperlink" Target="https://exoplanets.nasa.gov/" TargetMode="External"/><Relationship Id="rId7" Type="http://schemas.openxmlformats.org/officeDocument/2006/relationships/hyperlink" Target="https://www.youtube.com/watch?v=EDRVPI6Ra54&amp;feature=youtu.be" TargetMode="External"/><Relationship Id="rId2" Type="http://schemas.openxmlformats.org/officeDocument/2006/relationships/hyperlink" Target="https://science.nasa.gov/astrophysics/focus-areas/how-do-stars-form-and-evolve" TargetMode="External"/><Relationship Id="rId1" Type="http://schemas.openxmlformats.org/officeDocument/2006/relationships/slideLayout" Target="../slideLayouts/slideLayout115.xml"/><Relationship Id="rId6" Type="http://schemas.openxmlformats.org/officeDocument/2006/relationships/hyperlink" Target="https://infiniscope.org/" TargetMode="External"/><Relationship Id="rId11" Type="http://schemas.openxmlformats.org/officeDocument/2006/relationships/image" Target="../media/image90.png"/><Relationship Id="rId5" Type="http://schemas.openxmlformats.org/officeDocument/2006/relationships/hyperlink" Target="https://www.girlscouts.org/SpaceScienceSmallWorlds" TargetMode="External"/><Relationship Id="rId10" Type="http://schemas.openxmlformats.org/officeDocument/2006/relationships/hyperlink" Target="https://exoplanets.nasa.gov/citizen-science/" TargetMode="External"/><Relationship Id="rId4" Type="http://schemas.openxmlformats.org/officeDocument/2006/relationships/hyperlink" Target="https://solarsystem.nasa.gov/solar-system/beyond/overview/" TargetMode="External"/><Relationship Id="rId9" Type="http://schemas.openxmlformats.org/officeDocument/2006/relationships/hyperlink" Target="https://eyes.nasa.gov/eyes-on-exoplanets.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xoplanets.nasa.gov/what-is-an-exoplanet/planet-types/overview/" TargetMode="External"/><Relationship Id="rId2" Type="http://schemas.openxmlformats.org/officeDocument/2006/relationships/notesSlide" Target="../notesSlides/notesSlide23.xml"/><Relationship Id="rId1" Type="http://schemas.openxmlformats.org/officeDocument/2006/relationships/slideLayout" Target="../slideLayouts/slideLayout110.xml"/><Relationship Id="rId5" Type="http://schemas.openxmlformats.org/officeDocument/2006/relationships/image" Target="../media/image48.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8" Type="http://schemas.openxmlformats.org/officeDocument/2006/relationships/hyperlink" Target="https://nightsky.jpl.nasa.gov/clubs-and-events.cfm" TargetMode="External"/><Relationship Id="rId13" Type="http://schemas.openxmlformats.org/officeDocument/2006/relationships/hyperlink" Target="https://www.youtube.com/" TargetMode="External"/><Relationship Id="rId18" Type="http://schemas.openxmlformats.org/officeDocument/2006/relationships/image" Target="../media/image48.png"/><Relationship Id="rId3" Type="http://schemas.openxmlformats.org/officeDocument/2006/relationships/hyperlink" Target="https://www.haydenplanetarium.org/tyson/books/2019-02-astrophysics-for-young-people-in-a-hurry.php" TargetMode="External"/><Relationship Id="rId7" Type="http://schemas.openxmlformats.org/officeDocument/2006/relationships/hyperlink" Target="https://www.nasa.gov/calendar/" TargetMode="External"/><Relationship Id="rId12" Type="http://schemas.openxmlformats.org/officeDocument/2006/relationships/hyperlink" Target="https://www.youtube.com/user/ScienceAtNASA" TargetMode="External"/><Relationship Id="rId17" Type="http://schemas.openxmlformats.org/officeDocument/2006/relationships/image" Target="../media/image47.png"/><Relationship Id="rId2" Type="http://schemas.openxmlformats.org/officeDocument/2006/relationships/hyperlink" Target="https://myasp.astrosociety.org/products/books" TargetMode="External"/><Relationship Id="rId16" Type="http://schemas.openxmlformats.org/officeDocument/2006/relationships/image" Target="../media/image46.png"/><Relationship Id="rId1" Type="http://schemas.openxmlformats.org/officeDocument/2006/relationships/slideLayout" Target="../slideLayouts/slideLayout115.xml"/><Relationship Id="rId6" Type="http://schemas.openxmlformats.org/officeDocument/2006/relationships/hyperlink" Target="https://www.nasa.gov/multimedia/nasatv/schedule.html" TargetMode="External"/><Relationship Id="rId11" Type="http://schemas.openxmlformats.org/officeDocument/2006/relationships/hyperlink" Target="https://www.seti.org/outreach" TargetMode="External"/><Relationship Id="rId5" Type="http://schemas.openxmlformats.org/officeDocument/2006/relationships/hyperlink" Target="https://www.nasa.gov/nasalive" TargetMode="External"/><Relationship Id="rId15" Type="http://schemas.openxmlformats.org/officeDocument/2006/relationships/hyperlink" Target="https://www.pbs.org/wgbh/nova/topic/space/" TargetMode="External"/><Relationship Id="rId10" Type="http://schemas.openxmlformats.org/officeDocument/2006/relationships/hyperlink" Target="https://www.seti.org/seti-talks" TargetMode="External"/><Relationship Id="rId4" Type="http://schemas.openxmlformats.org/officeDocument/2006/relationships/hyperlink" Target="https://www.amightygirl.com/blog?p=16848" TargetMode="External"/><Relationship Id="rId9" Type="http://schemas.openxmlformats.org/officeDocument/2006/relationships/hyperlink" Target="https://www.youtube.com/channel/UCIvuYlhXEKxDrqIL5LSj3fw" TargetMode="External"/><Relationship Id="rId14" Type="http://schemas.openxmlformats.org/officeDocument/2006/relationships/hyperlink" Target="https://thecrashcourse.com/courses/astronomy"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girlscouts.org/SpaceScienceSmallWorlds" TargetMode="External"/><Relationship Id="rId7"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110.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hyperlink" Target="https://solarsystem.nasa.gov/resources/682/space-tourism-posters/" TargetMode="External"/><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10.xml"/><Relationship Id="rId6" Type="http://schemas.openxmlformats.org/officeDocument/2006/relationships/image" Target="../media/image98.jpeg"/><Relationship Id="rId5" Type="http://schemas.openxmlformats.org/officeDocument/2006/relationships/hyperlink" Target="https://www.jpl.nasa.gov/galleries/visions-of-the-future" TargetMode="External"/><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8" Type="http://schemas.openxmlformats.org/officeDocument/2006/relationships/hyperlink" Target="https://silentskyplay.tumblr.com/play" TargetMode="External"/><Relationship Id="rId13" Type="http://schemas.openxmlformats.org/officeDocument/2006/relationships/image" Target="../media/image47.png"/><Relationship Id="rId3" Type="http://schemas.openxmlformats.org/officeDocument/2006/relationships/hyperlink" Target="https://women.nasa.gov/" TargetMode="External"/><Relationship Id="rId7" Type="http://schemas.openxmlformats.org/officeDocument/2006/relationships/hyperlink" Target="https://www.commonsensemedia.org/movie-reviews/hidden-figures" TargetMode="External"/><Relationship Id="rId12" Type="http://schemas.openxmlformats.org/officeDocument/2006/relationships/image" Target="../media/image46.png"/><Relationship Id="rId2" Type="http://schemas.openxmlformats.org/officeDocument/2006/relationships/hyperlink" Target="https://my.girlscouts.org/content/dam/girlscouts-vtk/meeting-aids/Cadette-Women%20in%20Space%20Science.pdf" TargetMode="External"/><Relationship Id="rId1" Type="http://schemas.openxmlformats.org/officeDocument/2006/relationships/slideLayout" Target="../slideLayouts/slideLayout115.xml"/><Relationship Id="rId6" Type="http://schemas.openxmlformats.org/officeDocument/2006/relationships/hyperlink" Target="http://multiverse.ssl.berkeley.edu/women" TargetMode="External"/><Relationship Id="rId11" Type="http://schemas.openxmlformats.org/officeDocument/2006/relationships/hyperlink" Target="https://www.commonsensemedia.org/movie-reviews/mercury-13" TargetMode="External"/><Relationship Id="rId5" Type="http://schemas.openxmlformats.org/officeDocument/2006/relationships/hyperlink" Target="https://chandra.harvard.edu/women/" TargetMode="External"/><Relationship Id="rId10" Type="http://schemas.openxmlformats.org/officeDocument/2006/relationships/hyperlink" Target="https://www.pbs.org/video/makers-women-who-make-america-women-space/" TargetMode="External"/><Relationship Id="rId4" Type="http://schemas.openxmlformats.org/officeDocument/2006/relationships/hyperlink" Target="https://www.nasa.gov/women" TargetMode="External"/><Relationship Id="rId9" Type="http://schemas.openxmlformats.org/officeDocument/2006/relationships/hyperlink" Target="https://www.imdb.com/title/tt2854226/" TargetMode="External"/><Relationship Id="rId1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hyperlink" Target="http://www.womeninaerospace.org/" TargetMode="External"/><Relationship Id="rId13" Type="http://schemas.openxmlformats.org/officeDocument/2006/relationships/hyperlink" Target="http://www.aises.org/" TargetMode="External"/><Relationship Id="rId18" Type="http://schemas.openxmlformats.org/officeDocument/2006/relationships/hyperlink" Target="https://www.aiaa.org/default.aspx" TargetMode="External"/><Relationship Id="rId3" Type="http://schemas.openxmlformats.org/officeDocument/2006/relationships/hyperlink" Target="https://nasajobs.nasa.gov/" TargetMode="External"/><Relationship Id="rId21" Type="http://schemas.openxmlformats.org/officeDocument/2006/relationships/image" Target="../media/image47.png"/><Relationship Id="rId7" Type="http://schemas.openxmlformats.org/officeDocument/2006/relationships/hyperlink" Target="https://cswa.aas.org/" TargetMode="External"/><Relationship Id="rId12" Type="http://schemas.openxmlformats.org/officeDocument/2006/relationships/hyperlink" Target="http://www.nsbe.org/" TargetMode="External"/><Relationship Id="rId17" Type="http://schemas.openxmlformats.org/officeDocument/2006/relationships/hyperlink" Target="http://tryengineering.org/university" TargetMode="External"/><Relationship Id="rId2" Type="http://schemas.openxmlformats.org/officeDocument/2006/relationships/notesSlide" Target="../notesSlides/notesSlide27.xml"/><Relationship Id="rId16" Type="http://schemas.openxmlformats.org/officeDocument/2006/relationships/hyperlink" Target="http://blogs.agu.org/" TargetMode="External"/><Relationship Id="rId20" Type="http://schemas.openxmlformats.org/officeDocument/2006/relationships/image" Target="../media/image46.png"/><Relationship Id="rId1" Type="http://schemas.openxmlformats.org/officeDocument/2006/relationships/slideLayout" Target="../slideLayouts/slideLayout115.xml"/><Relationship Id="rId6" Type="http://schemas.openxmlformats.org/officeDocument/2006/relationships/hyperlink" Target="https://aas.org/learn/planning-your-education" TargetMode="External"/><Relationship Id="rId11" Type="http://schemas.openxmlformats.org/officeDocument/2006/relationships/hyperlink" Target="http://nsbp.org/" TargetMode="External"/><Relationship Id="rId5" Type="http://schemas.openxmlformats.org/officeDocument/2006/relationships/hyperlink" Target="https://www.nasa.gov/stem/womenstem.html" TargetMode="External"/><Relationship Id="rId15" Type="http://schemas.openxmlformats.org/officeDocument/2006/relationships/hyperlink" Target="http://careers.agu.org/paths" TargetMode="External"/><Relationship Id="rId10" Type="http://schemas.openxmlformats.org/officeDocument/2006/relationships/hyperlink" Target="http://mymaes.org/" TargetMode="External"/><Relationship Id="rId19" Type="http://schemas.openxmlformats.org/officeDocument/2006/relationships/hyperlink" Target="https://www.aiaa.org/Secondary.aspx?id=309" TargetMode="External"/><Relationship Id="rId4" Type="http://schemas.openxmlformats.org/officeDocument/2006/relationships/hyperlink" Target="https://intern.nasa.gov/" TargetMode="External"/><Relationship Id="rId9" Type="http://schemas.openxmlformats.org/officeDocument/2006/relationships/hyperlink" Target="http://societyofwomenengineers.swe.org/" TargetMode="External"/><Relationship Id="rId14" Type="http://schemas.openxmlformats.org/officeDocument/2006/relationships/hyperlink" Target="https://dps.aas.org/education/graduate-schools" TargetMode="External"/><Relationship Id="rId22"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hyperlink" Target="https://nightsky.jpl.nasa.gov/clubs-and-events.cfm" TargetMode="External"/><Relationship Id="rId13" Type="http://schemas.openxmlformats.org/officeDocument/2006/relationships/hyperlink" Target="https://skyandtelescope.org/astronomy-resources/make-a-star-wheel/" TargetMode="External"/><Relationship Id="rId18" Type="http://schemas.openxmlformats.org/officeDocument/2006/relationships/hyperlink" Target="https://www.insightobservatory.com/p/access-telescopes.html" TargetMode="External"/><Relationship Id="rId3" Type="http://schemas.openxmlformats.org/officeDocument/2006/relationships/hyperlink" Target="http://www.skymaps.com/" TargetMode="External"/><Relationship Id="rId21" Type="http://schemas.openxmlformats.org/officeDocument/2006/relationships/hyperlink" Target="https://moon.nasa.gov/moon-observation/photography-guide/" TargetMode="External"/><Relationship Id="rId7" Type="http://schemas.openxmlformats.org/officeDocument/2006/relationships/hyperlink" Target="https://www.timeanddate.com/astronomy/night/" TargetMode="External"/><Relationship Id="rId12" Type="http://schemas.openxmlformats.org/officeDocument/2006/relationships/hyperlink" Target="https://www.lawrencehallofscience.org/science-activities/star-wheels/" TargetMode="External"/><Relationship Id="rId17" Type="http://schemas.openxmlformats.org/officeDocument/2006/relationships/hyperlink" Target="https://www.skyatnightmagazine.com/advice/skills/how-use-remote-telescope-astrophotography/" TargetMode="External"/><Relationship Id="rId2" Type="http://schemas.openxmlformats.org/officeDocument/2006/relationships/notesSlide" Target="../notesSlides/notesSlide2.xml"/><Relationship Id="rId16" Type="http://schemas.openxmlformats.org/officeDocument/2006/relationships/hyperlink" Target="https://mo-www.cfa.harvard.edu/MicroObservatory/" TargetMode="External"/><Relationship Id="rId20" Type="http://schemas.openxmlformats.org/officeDocument/2006/relationships/hyperlink" Target="https://my.girlscouts.org/content/dam/girlscouts-vtk/meeting-aids/Cadette%20Mtg%203%20-%20Astrophotography%20Guidelines.pdf" TargetMode="External"/><Relationship Id="rId1" Type="http://schemas.openxmlformats.org/officeDocument/2006/relationships/slideLayout" Target="../slideLayouts/slideLayout115.xml"/><Relationship Id="rId6" Type="http://schemas.openxmlformats.org/officeDocument/2006/relationships/hyperlink" Target="https://solarsystem.nasa.gov/skywatching/home/" TargetMode="External"/><Relationship Id="rId11" Type="http://schemas.openxmlformats.org/officeDocument/2006/relationships/hyperlink" Target="https://spotthestation.nasa.gov/" TargetMode="External"/><Relationship Id="rId24" Type="http://schemas.openxmlformats.org/officeDocument/2006/relationships/image" Target="../media/image48.png"/><Relationship Id="rId5" Type="http://schemas.openxmlformats.org/officeDocument/2006/relationships/hyperlink" Target="https://skyandtelescope.org/observing/interactive-sky-chart/" TargetMode="External"/><Relationship Id="rId15" Type="http://schemas.openxmlformats.org/officeDocument/2006/relationships/hyperlink" Target="https://www.astrosociety.org/publications/the-total-skywatchers-manual/" TargetMode="External"/><Relationship Id="rId23" Type="http://schemas.openxmlformats.org/officeDocument/2006/relationships/image" Target="../media/image47.png"/><Relationship Id="rId10" Type="http://schemas.openxmlformats.org/officeDocument/2006/relationships/hyperlink" Target="https://nightsky.jpl.nasa.gov/download-view.cfm?Doc_ID=321" TargetMode="External"/><Relationship Id="rId19" Type="http://schemas.openxmlformats.org/officeDocument/2006/relationships/hyperlink" Target="https://skynetjuniorscholars.org/" TargetMode="External"/><Relationship Id="rId4" Type="http://schemas.openxmlformats.org/officeDocument/2006/relationships/hyperlink" Target="https://nightsky.jpl.nasa.gov/planner.cfm" TargetMode="External"/><Relationship Id="rId9" Type="http://schemas.openxmlformats.org/officeDocument/2006/relationships/hyperlink" Target="https://my.girlscouts.org/content/dam/girlscouts-vtk/meeting-aids/Senior%20Mtg%202%20-%20Nighttime%20Scavenger%20Hunt.pdf" TargetMode="External"/><Relationship Id="rId14" Type="http://schemas.openxmlformats.org/officeDocument/2006/relationships/hyperlink" Target="https://www.jpl.nasa.gov/edu/learn/project/make-a-moon-phases-calendar-and-calculator/" TargetMode="External"/><Relationship Id="rId22"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hyperlink" Target="https://my.girlscouts.org/content/dam/girlscouts-vtk/meeting-aids/Senior%20Mtg%202%20-%20Nighttime%20Scavenger%20Hunt.pdf" TargetMode="External"/><Relationship Id="rId2" Type="http://schemas.openxmlformats.org/officeDocument/2006/relationships/notesSlide" Target="../notesSlides/notesSlide3.xml"/><Relationship Id="rId1" Type="http://schemas.openxmlformats.org/officeDocument/2006/relationships/slideLayout" Target="../slideLayouts/slideLayout108.xml"/><Relationship Id="rId6" Type="http://schemas.openxmlformats.org/officeDocument/2006/relationships/image" Target="../media/image50.png"/><Relationship Id="rId5" Type="http://schemas.openxmlformats.org/officeDocument/2006/relationships/hyperlink" Target="https://my.girlscouts.org/content/dam/girlscouts-vtk2018/local/aid/meetings/J18NASA3/Junior-Mtg-3-Star-Party.pdf" TargetMode="Externa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hyperlink" Target="https://my.girlscouts.org/content/dam/girlscouts-vtk/meeting-aids/Senior%20Mtg%203%20-%20Astrophotography%20Guidelines.pdf" TargetMode="External"/><Relationship Id="rId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hyperlink" Target="https://my.girlscouts.org/content/dam/girlscouts-vtk/meeting-aids/Cadette%20Mtg%203%20-%20Astrophotography%20Guidelines.pdf" TargetMode="External"/><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hVAUXYvGQ0c" TargetMode="External"/><Relationship Id="rId13" Type="http://schemas.openxmlformats.org/officeDocument/2006/relationships/hyperlink" Target="https://www.sciencebuddies.org/science-fair-projects/competitions/how-to-get-started-on-an-advanced-science-project" TargetMode="External"/><Relationship Id="rId3" Type="http://schemas.openxmlformats.org/officeDocument/2006/relationships/hyperlink" Target="https://scistarter.com/girlscouts/volunteer/journey" TargetMode="External"/><Relationship Id="rId7" Type="http://schemas.openxmlformats.org/officeDocument/2006/relationships/hyperlink" Target="https://www.youtube.com/playlist?list=PLDD79FC8870945AA5" TargetMode="External"/><Relationship Id="rId12" Type="http://schemas.openxmlformats.org/officeDocument/2006/relationships/hyperlink" Target="https://www.zooniverse.org/projects?discipline=astronomy&amp;page=1&amp;status=live" TargetMode="External"/><Relationship Id="rId2" Type="http://schemas.openxmlformats.org/officeDocument/2006/relationships/hyperlink" Target="https://www.globeatnight.org/" TargetMode="External"/><Relationship Id="rId16" Type="http://schemas.openxmlformats.org/officeDocument/2006/relationships/image" Target="../media/image48.png"/><Relationship Id="rId1" Type="http://schemas.openxmlformats.org/officeDocument/2006/relationships/slideLayout" Target="../slideLayouts/slideLayout115.xml"/><Relationship Id="rId6" Type="http://schemas.openxmlformats.org/officeDocument/2006/relationships/hyperlink" Target="https://www.youtube.com/watch?v=V_A78zDBwYE" TargetMode="External"/><Relationship Id="rId11" Type="http://schemas.openxmlformats.org/officeDocument/2006/relationships/hyperlink" Target="https://cosmoquest.org/x/" TargetMode="External"/><Relationship Id="rId5" Type="http://schemas.openxmlformats.org/officeDocument/2006/relationships/hyperlink" Target="https://nightsky.jpl.nasa.gov/download-view.cfm?Doc_ID=683" TargetMode="External"/><Relationship Id="rId15" Type="http://schemas.openxmlformats.org/officeDocument/2006/relationships/image" Target="../media/image47.png"/><Relationship Id="rId10" Type="http://schemas.openxmlformats.org/officeDocument/2006/relationships/hyperlink" Target="https://spacestem.nasa.gov/contests-and-challenges" TargetMode="External"/><Relationship Id="rId4" Type="http://schemas.openxmlformats.org/officeDocument/2006/relationships/hyperlink" Target="https://www.darksky.org/" TargetMode="External"/><Relationship Id="rId9" Type="http://schemas.openxmlformats.org/officeDocument/2006/relationships/hyperlink" Target="https://science.nasa.gov/citizenscience" TargetMode="External"/><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hyperlink" Target="https://www.globeatnight.org/" TargetMode="External"/><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4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EDBAB8-EEBA-C44A-91DE-BDDA13087C48}"/>
              </a:ext>
            </a:extLst>
          </p:cNvPr>
          <p:cNvSpPr>
            <a:spLocks noGrp="1"/>
          </p:cNvSpPr>
          <p:nvPr>
            <p:ph type="body" sz="quarter" idx="20"/>
          </p:nvPr>
        </p:nvSpPr>
        <p:spPr/>
        <p:txBody>
          <a:bodyPr/>
          <a:lstStyle/>
          <a:p>
            <a:r>
              <a:rPr lang="en-US" dirty="0"/>
              <a:t>Older Girls Grades 6-12</a:t>
            </a:r>
          </a:p>
        </p:txBody>
      </p:sp>
      <p:sp>
        <p:nvSpPr>
          <p:cNvPr id="3" name="Title 2">
            <a:extLst>
              <a:ext uri="{FF2B5EF4-FFF2-40B4-BE49-F238E27FC236}">
                <a16:creationId xmlns:a16="http://schemas.microsoft.com/office/drawing/2014/main" id="{E01A2125-75EE-C548-A82E-E35DA3298868}"/>
              </a:ext>
            </a:extLst>
          </p:cNvPr>
          <p:cNvSpPr>
            <a:spLocks noGrp="1"/>
          </p:cNvSpPr>
          <p:nvPr>
            <p:ph type="title"/>
          </p:nvPr>
        </p:nvSpPr>
        <p:spPr>
          <a:xfrm>
            <a:off x="4752804" y="1934562"/>
            <a:ext cx="4237781" cy="2077261"/>
          </a:xfrm>
        </p:spPr>
        <p:txBody>
          <a:bodyPr/>
          <a:lstStyle/>
          <a:p>
            <a:pPr>
              <a:lnSpc>
                <a:spcPct val="120000"/>
              </a:lnSpc>
            </a:pPr>
            <a:r>
              <a:rPr lang="en-US" dirty="0"/>
              <a:t>Older Girl Resources</a:t>
            </a:r>
          </a:p>
        </p:txBody>
      </p:sp>
      <p:sp>
        <p:nvSpPr>
          <p:cNvPr id="14" name="Footer Placeholder 3">
            <a:extLst>
              <a:ext uri="{FF2B5EF4-FFF2-40B4-BE49-F238E27FC236}">
                <a16:creationId xmlns:a16="http://schemas.microsoft.com/office/drawing/2014/main" id="{80326EE9-9C1B-1B42-83F5-4CC3A734B4F2}"/>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450" dirty="0">
                <a:latin typeface="Girl Scout Text Book" panose="02020003000000000000" pitchFamily="18" charset="0"/>
              </a:rPr>
              <a:t>GSUSA marks and content used with permission of the Girl Scouts of the USA</a:t>
            </a:r>
          </a:p>
        </p:txBody>
      </p:sp>
      <p:pic>
        <p:nvPicPr>
          <p:cNvPr id="12" name="Picture 9">
            <a:extLst>
              <a:ext uri="{FF2B5EF4-FFF2-40B4-BE49-F238E27FC236}">
                <a16:creationId xmlns:a16="http://schemas.microsoft.com/office/drawing/2014/main" id="{DFD6C4F6-04AD-0A41-8277-C55F14C904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1237" y="1740140"/>
            <a:ext cx="6477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283D531-676F-2143-B0CD-416B7FCE20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22754" y="1740140"/>
            <a:ext cx="628650" cy="847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42166E6-897A-1143-A268-DF44D25CF9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98770" y="1790700"/>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Orion Nebula&#10;">
            <a:hlinkClick r:id="rId6"/>
            <a:extLst>
              <a:ext uri="{FF2B5EF4-FFF2-40B4-BE49-F238E27FC236}">
                <a16:creationId xmlns:a16="http://schemas.microsoft.com/office/drawing/2014/main" id="{9EAD61D5-E933-4B49-AAA2-72F9CED0B02A}"/>
              </a:ext>
            </a:extLst>
          </p:cNvPr>
          <p:cNvPicPr>
            <a:picLocks noGrp="1" noChangeAspect="1"/>
          </p:cNvPicPr>
          <p:nvPr>
            <p:ph type="pic" sz="quarter" idx="21"/>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977562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6822" y="1223052"/>
            <a:ext cx="4246449" cy="2593616"/>
          </a:xfrm>
          <a:prstGeom prst="rect">
            <a:avLst/>
          </a:prstGeom>
        </p:spPr>
      </p:pic>
      <p:pic>
        <p:nvPicPr>
          <p:cNvPr id="4" name="Google Shape;115;p18">
            <a:extLst>
              <a:ext uri="{FF2B5EF4-FFF2-40B4-BE49-F238E27FC236}">
                <a16:creationId xmlns:a16="http://schemas.microsoft.com/office/drawing/2014/main" id="{3E64D697-E2DB-6442-99D3-134C8ED8023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49627" y="1223052"/>
            <a:ext cx="5015180" cy="2593616"/>
          </a:xfrm>
          <a:prstGeom prst="rect">
            <a:avLst/>
          </a:prstGeom>
        </p:spPr>
      </p:pic>
      <p:sp>
        <p:nvSpPr>
          <p:cNvPr id="2" name="Text Placeholder 1">
            <a:extLst>
              <a:ext uri="{FF2B5EF4-FFF2-40B4-BE49-F238E27FC236}">
                <a16:creationId xmlns:a16="http://schemas.microsoft.com/office/drawing/2014/main" id="{F1081649-CCD3-4B48-A83A-2B477AA3F752}"/>
              </a:ext>
            </a:extLst>
          </p:cNvPr>
          <p:cNvSpPr>
            <a:spLocks noGrp="1"/>
          </p:cNvSpPr>
          <p:nvPr>
            <p:ph type="body" sz="quarter" idx="20"/>
          </p:nvPr>
        </p:nvSpPr>
        <p:spPr/>
        <p:txBody>
          <a:bodyPr/>
          <a:lstStyle/>
          <a:p>
            <a:r>
              <a:rPr lang="en-US" dirty="0"/>
              <a:t>Rate a light</a:t>
            </a:r>
          </a:p>
        </p:txBody>
      </p:sp>
      <p:pic>
        <p:nvPicPr>
          <p:cNvPr id="5" name="Picture 9">
            <a:extLst>
              <a:ext uri="{FF2B5EF4-FFF2-40B4-BE49-F238E27FC236}">
                <a16:creationId xmlns:a16="http://schemas.microsoft.com/office/drawing/2014/main" id="{02CA74DC-60EC-6B4E-A2A5-3A3711C65F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390" y="4582123"/>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9CE416-76A1-E744-9F17-9BB5FA6B14A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148" y="4571429"/>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8865AB-B84B-654F-ADDF-C9EBCE4C68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4326" y="4590144"/>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4537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6917990">
            <a:off x="42650" y="191213"/>
            <a:ext cx="4576991" cy="4621924"/>
          </a:xfrm>
          <a:prstGeom prst="ellipse">
            <a:avLst/>
          </a:prstGeom>
          <a:noFill/>
          <a:ln>
            <a:noFill/>
          </a:ln>
        </p:spPr>
      </p:pic>
      <p:sp>
        <p:nvSpPr>
          <p:cNvPr id="2" name="Text Placeholder 1">
            <a:extLst>
              <a:ext uri="{FF2B5EF4-FFF2-40B4-BE49-F238E27FC236}">
                <a16:creationId xmlns:a16="http://schemas.microsoft.com/office/drawing/2014/main" id="{668220D6-8AED-DE44-8A88-E713B9B480B6}"/>
              </a:ext>
            </a:extLst>
          </p:cNvPr>
          <p:cNvSpPr>
            <a:spLocks noGrp="1"/>
          </p:cNvSpPr>
          <p:nvPr>
            <p:ph type="body" sz="quarter" idx="20"/>
          </p:nvPr>
        </p:nvSpPr>
        <p:spPr/>
        <p:txBody>
          <a:bodyPr/>
          <a:lstStyle/>
          <a:p>
            <a:r>
              <a:rPr lang="en-US" dirty="0"/>
              <a:t>Dark Sky Wheel</a:t>
            </a:r>
          </a:p>
        </p:txBody>
      </p:sp>
      <p:sp>
        <p:nvSpPr>
          <p:cNvPr id="122" name="Google Shape;122;p19"/>
          <p:cNvSpPr txBox="1"/>
          <p:nvPr/>
        </p:nvSpPr>
        <p:spPr>
          <a:xfrm>
            <a:off x="4188375" y="1371151"/>
            <a:ext cx="4683600" cy="2646848"/>
          </a:xfrm>
          <a:prstGeom prst="rect">
            <a:avLst/>
          </a:prstGeom>
          <a:noFill/>
          <a:ln>
            <a:noFill/>
          </a:ln>
        </p:spPr>
        <p:txBody>
          <a:bodyPr spcFirstLastPara="1" wrap="square" lIns="91425" tIns="91425" rIns="91425" bIns="91425" anchor="t" anchorCtr="0">
            <a:spAutoFit/>
          </a:bodyPr>
          <a:lstStyle/>
          <a:p>
            <a:pPr marL="457189"/>
            <a:r>
              <a:rPr lang="en" sz="4000" dirty="0">
                <a:latin typeface="Girl Scout Text Book" panose="02020003000000000000" pitchFamily="18" charset="0"/>
                <a:ea typeface="+mj-ea"/>
                <a:cs typeface="+mj-cs"/>
              </a:rPr>
              <a:t>How many stars can you see in Orion’s belt tonight?</a:t>
            </a:r>
            <a:endParaRPr sz="4000" dirty="0">
              <a:latin typeface="Girl Scout Text Book" panose="02020003000000000000" pitchFamily="18" charset="0"/>
              <a:ea typeface="+mj-ea"/>
              <a:cs typeface="+mj-cs"/>
            </a:endParaRPr>
          </a:p>
        </p:txBody>
      </p:sp>
      <p:sp>
        <p:nvSpPr>
          <p:cNvPr id="5" name="Google Shape;1007;p103">
            <a:extLst>
              <a:ext uri="{FF2B5EF4-FFF2-40B4-BE49-F238E27FC236}">
                <a16:creationId xmlns:a16="http://schemas.microsoft.com/office/drawing/2014/main" id="{334A4C9E-8113-C847-988C-EC7C2D5533D8}"/>
              </a:ext>
            </a:extLst>
          </p:cNvPr>
          <p:cNvSpPr txBox="1"/>
          <p:nvPr/>
        </p:nvSpPr>
        <p:spPr>
          <a:xfrm>
            <a:off x="4721272" y="4449830"/>
            <a:ext cx="3617805" cy="338554"/>
          </a:xfrm>
          <a:prstGeom prst="rect">
            <a:avLst/>
          </a:prstGeom>
          <a:noFill/>
          <a:ln>
            <a:noFill/>
          </a:ln>
        </p:spPr>
        <p:txBody>
          <a:bodyPr spcFirstLastPara="1" wrap="square" lIns="0" tIns="0" rIns="0" bIns="0" anchor="t" anchorCtr="0">
            <a:spAutoFit/>
          </a:bodyPr>
          <a:lstStyle/>
          <a:p>
            <a:pPr marL="12700" marR="5080"/>
            <a:r>
              <a:rPr lang="en-US" sz="1100">
                <a:solidFill>
                  <a:schemeClr val="dk1"/>
                </a:solidFill>
                <a:latin typeface="Arial"/>
                <a:ea typeface="Arial"/>
                <a:cs typeface="Arial"/>
                <a:sym typeface="Arial"/>
              </a:rPr>
              <a:t>© 2019</a:t>
            </a:r>
            <a:r>
              <a:rPr lang="en-US" sz="1100">
                <a:solidFill>
                  <a:schemeClr val="dk1"/>
                </a:solidFill>
                <a:latin typeface="Calibri"/>
                <a:ea typeface="Calibri"/>
                <a:cs typeface="Calibri"/>
                <a:sym typeface="Calibri"/>
              </a:rPr>
              <a:t> </a:t>
            </a:r>
            <a:r>
              <a:rPr lang="en-US" sz="1100">
                <a:solidFill>
                  <a:schemeClr val="dk1"/>
                </a:solidFill>
                <a:latin typeface="Arial"/>
                <a:ea typeface="Arial"/>
                <a:cs typeface="Arial"/>
                <a:sym typeface="Arial"/>
              </a:rPr>
              <a:t>Astronomical Society of the Pacific </a:t>
            </a:r>
            <a:endParaRPr sz="1100">
              <a:solidFill>
                <a:schemeClr val="dk1"/>
              </a:solidFill>
              <a:latin typeface="Calibri"/>
              <a:ea typeface="Calibri"/>
              <a:cs typeface="Calibri"/>
              <a:sym typeface="Calibri"/>
            </a:endParaRPr>
          </a:p>
          <a:p>
            <a:pPr marL="12700" marR="5080"/>
            <a:r>
              <a:rPr lang="en-US" sz="1100">
                <a:solidFill>
                  <a:schemeClr val="dk1"/>
                </a:solidFill>
                <a:latin typeface="Calibri"/>
                <a:ea typeface="Calibri"/>
                <a:cs typeface="Calibri"/>
                <a:sym typeface="Calibri"/>
              </a:rPr>
              <a:t>NASA Night Sky Network: nightskynetwork.org</a:t>
            </a:r>
            <a:endParaRPr sz="1800"/>
          </a:p>
        </p:txBody>
      </p:sp>
      <p:pic>
        <p:nvPicPr>
          <p:cNvPr id="6" name="Picture 9">
            <a:extLst>
              <a:ext uri="{FF2B5EF4-FFF2-40B4-BE49-F238E27FC236}">
                <a16:creationId xmlns:a16="http://schemas.microsoft.com/office/drawing/2014/main" id="{BF66685C-A248-724E-B6EF-F1DB874C4F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390" y="4582123"/>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1A8E3F6-1A54-1946-8E7B-F54FE69C2DD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148" y="4571429"/>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EAA290-A7D6-B446-BFDB-9848EE69340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4326" y="4590144"/>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792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7343" y="0"/>
            <a:ext cx="8156093" cy="4838698"/>
          </a:xfrm>
          <a:prstGeom prst="rect">
            <a:avLst/>
          </a:prstGeom>
          <a:noFill/>
          <a:ln>
            <a:noFill/>
          </a:ln>
        </p:spPr>
      </p:pic>
      <p:pic>
        <p:nvPicPr>
          <p:cNvPr id="162" name="Google Shape;162;p24"/>
          <p:cNvPicPr preferRelativeResize="0"/>
          <p:nvPr/>
        </p:nvPicPr>
        <p:blipFill>
          <a:blip r:embed="rId4">
            <a:alphaModFix/>
          </a:blip>
          <a:stretch>
            <a:fillRect/>
          </a:stretch>
        </p:blipFill>
        <p:spPr>
          <a:xfrm>
            <a:off x="493950" y="762000"/>
            <a:ext cx="4667250" cy="3924300"/>
          </a:xfrm>
          <a:prstGeom prst="rect">
            <a:avLst/>
          </a:prstGeom>
          <a:noFill/>
          <a:ln>
            <a:noFill/>
          </a:ln>
        </p:spPr>
      </p:pic>
      <p:pic>
        <p:nvPicPr>
          <p:cNvPr id="4" name="Picture 9">
            <a:extLst>
              <a:ext uri="{FF2B5EF4-FFF2-40B4-BE49-F238E27FC236}">
                <a16:creationId xmlns:a16="http://schemas.microsoft.com/office/drawing/2014/main" id="{3F42BEC7-6CBE-D644-A246-855C456F08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390" y="4582123"/>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C53F99-C9DE-DB4F-B090-45072045D1B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148" y="4571429"/>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6A08A7E-7287-5549-AC4A-CA70B685189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4326" y="4590144"/>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5441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Electromagnetic Spectrum</a:t>
            </a:r>
            <a:br>
              <a:rPr lang="en-US" dirty="0"/>
            </a:br>
            <a:r>
              <a:rPr lang="en-US" dirty="0"/>
              <a:t>(EMS)</a:t>
            </a:r>
          </a:p>
        </p:txBody>
      </p:sp>
      <p:pic>
        <p:nvPicPr>
          <p:cNvPr id="8" name="Picture 7">
            <a:extLst>
              <a:ext uri="{FF2B5EF4-FFF2-40B4-BE49-F238E27FC236}">
                <a16:creationId xmlns:a16="http://schemas.microsoft.com/office/drawing/2014/main" id="{F90680CE-56BC-5341-B9EA-05450D8BD5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3852" y="3090412"/>
            <a:ext cx="771190" cy="1039939"/>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12;p30">
            <a:extLst>
              <a:ext uri="{FF2B5EF4-FFF2-40B4-BE49-F238E27FC236}">
                <a16:creationId xmlns:a16="http://schemas.microsoft.com/office/drawing/2014/main" id="{1DC8BEEA-7D45-4C47-940F-B103EB809365}"/>
              </a:ext>
            </a:extLst>
          </p:cNvPr>
          <p:cNvSpPr txBox="1">
            <a:spLocks/>
          </p:cNvSpPr>
          <p:nvPr/>
        </p:nvSpPr>
        <p:spPr>
          <a:xfrm>
            <a:off x="3194048" y="178905"/>
            <a:ext cx="5782843" cy="4964596"/>
          </a:xfrm>
          <a:prstGeom prst="rect">
            <a:avLst/>
          </a:prstGeom>
        </p:spPr>
        <p:txBody>
          <a:bodyPr spcFirstLastPara="1" wrap="square" lIns="91425" tIns="91425" rIns="91425" bIns="91425"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0"/>
              </a:spcBef>
              <a:buNone/>
            </a:pPr>
            <a:r>
              <a:rPr lang="en-US" sz="1300" b="1" dirty="0"/>
              <a:t>EMS Overview</a:t>
            </a:r>
            <a:endParaRPr lang="en-US" sz="1300" dirty="0"/>
          </a:p>
          <a:p>
            <a:pPr fontAlgn="base">
              <a:lnSpc>
                <a:spcPct val="110000"/>
              </a:lnSpc>
              <a:spcBef>
                <a:spcPts val="0"/>
              </a:spcBef>
              <a:buFont typeface="Wingdings" pitchFamily="2" charset="2"/>
              <a:buChar char="§"/>
            </a:pPr>
            <a:r>
              <a:rPr lang="en-US" sz="1300" dirty="0"/>
              <a:t>NASA Science </a:t>
            </a:r>
            <a:r>
              <a:rPr lang="en-US" sz="1300" u="sng" dirty="0">
                <a:hlinkClick r:id="rId4"/>
              </a:rPr>
              <a:t>https://science.nasa.gov/ems/</a:t>
            </a:r>
            <a:r>
              <a:rPr lang="en-US" sz="1300" dirty="0"/>
              <a:t> </a:t>
            </a:r>
          </a:p>
          <a:p>
            <a:pPr fontAlgn="base">
              <a:lnSpc>
                <a:spcPct val="110000"/>
              </a:lnSpc>
              <a:spcBef>
                <a:spcPts val="0"/>
              </a:spcBef>
              <a:buFont typeface="Wingdings" pitchFamily="2" charset="2"/>
              <a:buChar char="§"/>
            </a:pPr>
            <a:r>
              <a:rPr lang="en-US" sz="1300" dirty="0"/>
              <a:t>California Academy of Sciences </a:t>
            </a:r>
            <a:r>
              <a:rPr lang="en-US" sz="1300" u="sng" dirty="0">
                <a:hlinkClick r:id="rId5"/>
              </a:rPr>
              <a:t>Video: Learning from Light </a:t>
            </a:r>
            <a:endParaRPr lang="en-US" sz="1300" dirty="0"/>
          </a:p>
          <a:p>
            <a:pPr fontAlgn="base">
              <a:lnSpc>
                <a:spcPct val="110000"/>
              </a:lnSpc>
              <a:spcBef>
                <a:spcPts val="0"/>
              </a:spcBef>
              <a:buFont typeface="Wingdings" pitchFamily="2" charset="2"/>
              <a:buChar char="§"/>
            </a:pPr>
            <a:r>
              <a:rPr lang="en-US" sz="1300" dirty="0"/>
              <a:t>Alma Kids </a:t>
            </a:r>
            <a:r>
              <a:rPr lang="en-US" sz="1300" u="sng" dirty="0">
                <a:hlinkClick r:id="rId6"/>
              </a:rPr>
              <a:t>Video: Electromagnetic Spectrum</a:t>
            </a:r>
            <a:endParaRPr lang="en-US" sz="1300" dirty="0"/>
          </a:p>
          <a:p>
            <a:pPr fontAlgn="base">
              <a:lnSpc>
                <a:spcPct val="110000"/>
              </a:lnSpc>
              <a:spcBef>
                <a:spcPts val="0"/>
              </a:spcBef>
              <a:buFont typeface="Wingdings" pitchFamily="2" charset="2"/>
              <a:buChar char="§"/>
            </a:pPr>
            <a:r>
              <a:rPr lang="en-US" sz="1300" dirty="0"/>
              <a:t>Crash Course </a:t>
            </a:r>
            <a:r>
              <a:rPr lang="en-US" sz="1300" u="sng" dirty="0">
                <a:hlinkClick r:id="rId7"/>
              </a:rPr>
              <a:t>Video: Stars</a:t>
            </a:r>
            <a:r>
              <a:rPr lang="en-US" sz="1300" dirty="0"/>
              <a:t> &amp; </a:t>
            </a:r>
            <a:r>
              <a:rPr lang="en-US" sz="1300" u="sng" dirty="0">
                <a:hlinkClick r:id="rId8"/>
              </a:rPr>
              <a:t>Video: Light is Waves</a:t>
            </a:r>
            <a:endParaRPr lang="en-US" sz="1300" dirty="0"/>
          </a:p>
          <a:p>
            <a:pPr marL="0" indent="0">
              <a:lnSpc>
                <a:spcPct val="110000"/>
              </a:lnSpc>
              <a:spcBef>
                <a:spcPts val="600"/>
              </a:spcBef>
              <a:buNone/>
            </a:pPr>
            <a:r>
              <a:rPr lang="en-US" sz="1300" b="1" dirty="0"/>
              <a:t>Online Interactives &amp; Activities</a:t>
            </a:r>
          </a:p>
          <a:p>
            <a:pPr fontAlgn="base">
              <a:lnSpc>
                <a:spcPct val="110000"/>
              </a:lnSpc>
              <a:spcBef>
                <a:spcPts val="0"/>
              </a:spcBef>
              <a:buFont typeface="Wingdings" pitchFamily="2" charset="2"/>
              <a:buChar char="§"/>
            </a:pPr>
            <a:r>
              <a:rPr lang="en-US" sz="1300" dirty="0"/>
              <a:t>Interactive: National Radio Astronomy Observatory </a:t>
            </a:r>
            <a:r>
              <a:rPr lang="en-US" sz="1300" u="sng" dirty="0">
                <a:hlinkClick r:id="rId9"/>
              </a:rPr>
              <a:t>Cosmic Coloring</a:t>
            </a:r>
            <a:r>
              <a:rPr lang="en-US" sz="1300" u="sng" dirty="0"/>
              <a:t> </a:t>
            </a:r>
          </a:p>
          <a:p>
            <a:pPr fontAlgn="base">
              <a:lnSpc>
                <a:spcPct val="110000"/>
              </a:lnSpc>
              <a:spcBef>
                <a:spcPts val="0"/>
              </a:spcBef>
              <a:buFont typeface="Wingdings" pitchFamily="2" charset="2"/>
              <a:buChar char="§"/>
            </a:pPr>
            <a:r>
              <a:rPr lang="en-US" sz="1300" dirty="0"/>
              <a:t>Interactive: </a:t>
            </a:r>
            <a:r>
              <a:rPr lang="en-US" sz="1300" u="sng" dirty="0">
                <a:hlinkClick r:id="rId10"/>
              </a:rPr>
              <a:t>ViewSpace </a:t>
            </a:r>
            <a:r>
              <a:rPr lang="en-US" sz="1300" dirty="0"/>
              <a:t>explore from different perspectives </a:t>
            </a:r>
          </a:p>
          <a:p>
            <a:pPr fontAlgn="base">
              <a:lnSpc>
                <a:spcPct val="110000"/>
              </a:lnSpc>
              <a:spcBef>
                <a:spcPts val="0"/>
              </a:spcBef>
              <a:buFont typeface="Wingdings" pitchFamily="2" charset="2"/>
              <a:buChar char="§"/>
            </a:pPr>
            <a:r>
              <a:rPr lang="en-US" sz="1300" dirty="0"/>
              <a:t>Interactive: </a:t>
            </a:r>
            <a:r>
              <a:rPr lang="en-US" sz="1300" u="sng" dirty="0">
                <a:hlinkClick r:id="rId11"/>
              </a:rPr>
              <a:t>Clues to the Cosmos</a:t>
            </a:r>
            <a:r>
              <a:rPr lang="en-US" sz="1300" dirty="0"/>
              <a:t> - use with </a:t>
            </a:r>
            <a:r>
              <a:rPr lang="en-US" sz="1300" dirty="0">
                <a:hlinkClick r:id="rId12"/>
              </a:rPr>
              <a:t>this</a:t>
            </a:r>
            <a:endParaRPr lang="en-US" sz="1300" dirty="0"/>
          </a:p>
          <a:p>
            <a:pPr fontAlgn="base">
              <a:lnSpc>
                <a:spcPct val="110000"/>
              </a:lnSpc>
              <a:spcBef>
                <a:spcPts val="0"/>
              </a:spcBef>
              <a:buFont typeface="Wingdings" pitchFamily="2" charset="2"/>
              <a:buChar char="§"/>
            </a:pPr>
            <a:r>
              <a:rPr lang="en-US" sz="1300" dirty="0"/>
              <a:t>Activity: </a:t>
            </a:r>
            <a:r>
              <a:rPr lang="en-US" sz="1300" u="sng" dirty="0">
                <a:hlinkClick r:id="rId13"/>
              </a:rPr>
              <a:t>Color Spinner </a:t>
            </a:r>
            <a:r>
              <a:rPr lang="en-US" sz="1300" dirty="0"/>
              <a:t>(GS at Home Cadette step)</a:t>
            </a:r>
          </a:p>
          <a:p>
            <a:pPr fontAlgn="base">
              <a:lnSpc>
                <a:spcPct val="110000"/>
              </a:lnSpc>
              <a:spcBef>
                <a:spcPts val="0"/>
              </a:spcBef>
              <a:buFont typeface="Wingdings" pitchFamily="2" charset="2"/>
              <a:buChar char="§"/>
            </a:pPr>
            <a:r>
              <a:rPr lang="en-US" sz="1300" dirty="0"/>
              <a:t>Activity: </a:t>
            </a:r>
            <a:r>
              <a:rPr lang="en-US" sz="1300" u="sng" dirty="0">
                <a:hlinkClick r:id="rId14"/>
              </a:rPr>
              <a:t>Cadette “More Than The Eye Can See” help</a:t>
            </a:r>
            <a:endParaRPr lang="en-US" sz="1300" dirty="0"/>
          </a:p>
          <a:p>
            <a:pPr marL="0" indent="0" fontAlgn="base">
              <a:lnSpc>
                <a:spcPct val="110000"/>
              </a:lnSpc>
              <a:spcBef>
                <a:spcPts val="600"/>
              </a:spcBef>
              <a:buNone/>
            </a:pPr>
            <a:r>
              <a:rPr lang="en-US" sz="1300" b="1" dirty="0"/>
              <a:t>Books &amp; Posters</a:t>
            </a:r>
          </a:p>
          <a:p>
            <a:pPr fontAlgn="base">
              <a:lnSpc>
                <a:spcPct val="110000"/>
              </a:lnSpc>
              <a:spcBef>
                <a:spcPts val="0"/>
              </a:spcBef>
              <a:buFont typeface="Wingdings" pitchFamily="2" charset="2"/>
              <a:buChar char="§"/>
            </a:pPr>
            <a:r>
              <a:rPr lang="en-US" sz="1300" u="sng" dirty="0">
                <a:hlinkClick r:id="rId15"/>
              </a:rPr>
              <a:t>EMS NASA Poster</a:t>
            </a:r>
            <a:endParaRPr lang="en-US" sz="1300" dirty="0"/>
          </a:p>
          <a:p>
            <a:pPr fontAlgn="base">
              <a:lnSpc>
                <a:spcPct val="110000"/>
              </a:lnSpc>
              <a:spcBef>
                <a:spcPts val="0"/>
              </a:spcBef>
              <a:buFont typeface="Wingdings" pitchFamily="2" charset="2"/>
              <a:buChar char="§"/>
            </a:pPr>
            <a:r>
              <a:rPr lang="en-US" sz="1300" u="sng" dirty="0">
                <a:hlinkClick r:id="rId16"/>
              </a:rPr>
              <a:t>EMS Comic Book</a:t>
            </a:r>
            <a:endParaRPr lang="en-US" sz="1300" dirty="0"/>
          </a:p>
          <a:p>
            <a:pPr marL="0" indent="0">
              <a:lnSpc>
                <a:spcPct val="110000"/>
              </a:lnSpc>
              <a:spcBef>
                <a:spcPts val="600"/>
              </a:spcBef>
              <a:buNone/>
            </a:pPr>
            <a:r>
              <a:rPr lang="en-US" sz="1300" b="1" dirty="0"/>
              <a:t>Videos</a:t>
            </a:r>
          </a:p>
          <a:p>
            <a:pPr>
              <a:lnSpc>
                <a:spcPct val="110000"/>
              </a:lnSpc>
              <a:spcBef>
                <a:spcPts val="0"/>
              </a:spcBef>
              <a:buFont typeface="Wingdings" pitchFamily="2" charset="2"/>
              <a:buChar char="§"/>
            </a:pPr>
            <a:r>
              <a:rPr lang="en-US" sz="1300" u="sng" dirty="0">
                <a:solidFill>
                  <a:srgbClr val="0072FF"/>
                </a:solidFill>
                <a:hlinkClick r:id="rId17">
                  <a:extLst>
                    <a:ext uri="{A12FA001-AC4F-418D-AE19-62706E023703}">
                      <ahyp:hlinkClr xmlns:ahyp="http://schemas.microsoft.com/office/drawing/2018/hyperlinkcolor" val="tx"/>
                    </a:ext>
                  </a:extLst>
                </a:hlinkClick>
              </a:rPr>
              <a:t>How rainbows form </a:t>
            </a:r>
            <a:endParaRPr lang="en-US" sz="1300" dirty="0">
              <a:solidFill>
                <a:srgbClr val="000000"/>
              </a:solidFill>
            </a:endParaRPr>
          </a:p>
          <a:p>
            <a:pPr>
              <a:lnSpc>
                <a:spcPct val="110000"/>
              </a:lnSpc>
              <a:spcBef>
                <a:spcPts val="0"/>
              </a:spcBef>
              <a:buFont typeface="Wingdings" pitchFamily="2" charset="2"/>
              <a:buChar char="§"/>
            </a:pPr>
            <a:r>
              <a:rPr lang="en-US" sz="1300" u="sng" dirty="0">
                <a:solidFill>
                  <a:srgbClr val="0072FF"/>
                </a:solidFill>
                <a:hlinkClick r:id="rId18">
                  <a:extLst>
                    <a:ext uri="{A12FA001-AC4F-418D-AE19-62706E023703}">
                      <ahyp:hlinkClr xmlns:ahyp="http://schemas.microsoft.com/office/drawing/2018/hyperlinkcolor" val="tx"/>
                    </a:ext>
                  </a:extLst>
                </a:hlinkClick>
              </a:rPr>
              <a:t>Learning from light</a:t>
            </a:r>
            <a:endParaRPr lang="en-US" sz="1300" dirty="0">
              <a:solidFill>
                <a:srgbClr val="000000"/>
              </a:solidFill>
            </a:endParaRPr>
          </a:p>
          <a:p>
            <a:pPr>
              <a:lnSpc>
                <a:spcPct val="110000"/>
              </a:lnSpc>
              <a:spcBef>
                <a:spcPts val="0"/>
              </a:spcBef>
              <a:buFont typeface="Wingdings" pitchFamily="2" charset="2"/>
              <a:buChar char="§"/>
            </a:pPr>
            <a:r>
              <a:rPr lang="en-US" sz="1300" u="sng" dirty="0">
                <a:solidFill>
                  <a:srgbClr val="0072FF"/>
                </a:solidFill>
                <a:hlinkClick r:id="rId19">
                  <a:extLst>
                    <a:ext uri="{A12FA001-AC4F-418D-AE19-62706E023703}">
                      <ahyp:hlinkClr xmlns:ahyp="http://schemas.microsoft.com/office/drawing/2018/hyperlinkcolor" val="tx"/>
                    </a:ext>
                  </a:extLst>
                </a:hlinkClick>
              </a:rPr>
              <a:t>How do space telescopes break down light? </a:t>
            </a:r>
            <a:endParaRPr lang="en-US" sz="1300" dirty="0">
              <a:solidFill>
                <a:srgbClr val="000000"/>
              </a:solidFill>
            </a:endParaRPr>
          </a:p>
          <a:p>
            <a:pPr>
              <a:lnSpc>
                <a:spcPct val="110000"/>
              </a:lnSpc>
              <a:spcBef>
                <a:spcPts val="0"/>
              </a:spcBef>
              <a:buFont typeface="Wingdings" pitchFamily="2" charset="2"/>
              <a:buChar char="§"/>
            </a:pPr>
            <a:r>
              <a:rPr lang="en-US" sz="1300" u="sng" dirty="0">
                <a:solidFill>
                  <a:srgbClr val="0072FF"/>
                </a:solidFill>
                <a:hlinkClick r:id="rId20">
                  <a:extLst>
                    <a:ext uri="{A12FA001-AC4F-418D-AE19-62706E023703}">
                      <ahyp:hlinkClr xmlns:ahyp="http://schemas.microsoft.com/office/drawing/2018/hyperlinkcolor" val="tx"/>
                    </a:ext>
                  </a:extLst>
                </a:hlinkClick>
              </a:rPr>
              <a:t>Three women who changed how we see the universe</a:t>
            </a:r>
            <a:endParaRPr lang="en-US" sz="1300" dirty="0">
              <a:solidFill>
                <a:srgbClr val="000000"/>
              </a:solidFill>
            </a:endParaRPr>
          </a:p>
        </p:txBody>
      </p:sp>
    </p:spTree>
    <p:extLst>
      <p:ext uri="{BB962C8B-B14F-4D97-AF65-F5344CB8AC3E}">
        <p14:creationId xmlns:p14="http://schemas.microsoft.com/office/powerpoint/2010/main" val="7839624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2F1F420C-FCEF-114B-9182-E6DD742B89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 y="961"/>
            <a:ext cx="9143985" cy="5142539"/>
          </a:xfrm>
          <a:prstGeom prst="rect">
            <a:avLst/>
          </a:prstGeom>
        </p:spPr>
      </p:pic>
      <p:sp>
        <p:nvSpPr>
          <p:cNvPr id="2" name="Text Placeholder 1">
            <a:extLst>
              <a:ext uri="{FF2B5EF4-FFF2-40B4-BE49-F238E27FC236}">
                <a16:creationId xmlns:a16="http://schemas.microsoft.com/office/drawing/2014/main" id="{4A24242D-35B9-6D4C-B96E-543238147796}"/>
              </a:ext>
            </a:extLst>
          </p:cNvPr>
          <p:cNvSpPr>
            <a:spLocks noGrp="1"/>
          </p:cNvSpPr>
          <p:nvPr>
            <p:ph type="body" sz="quarter" idx="20"/>
          </p:nvPr>
        </p:nvSpPr>
        <p:spPr/>
        <p:txBody>
          <a:bodyPr/>
          <a:lstStyle/>
          <a:p>
            <a:r>
              <a:rPr lang="en-US" dirty="0"/>
              <a:t>NASA Electromagnetic Spectrum Poster</a:t>
            </a:r>
          </a:p>
        </p:txBody>
      </p:sp>
    </p:spTree>
    <p:extLst>
      <p:ext uri="{BB962C8B-B14F-4D97-AF65-F5344CB8AC3E}">
        <p14:creationId xmlns:p14="http://schemas.microsoft.com/office/powerpoint/2010/main" val="29277920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C9AD41-2F45-9C42-A5EE-88316BC15E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 y="344533"/>
            <a:ext cx="7543800" cy="4454434"/>
          </a:xfrm>
          <a:prstGeom prst="rect">
            <a:avLst/>
          </a:prstGeom>
        </p:spPr>
      </p:pic>
      <p:sp>
        <p:nvSpPr>
          <p:cNvPr id="2" name="Text Placeholder 1">
            <a:extLst>
              <a:ext uri="{FF2B5EF4-FFF2-40B4-BE49-F238E27FC236}">
                <a16:creationId xmlns:a16="http://schemas.microsoft.com/office/drawing/2014/main" id="{5F3AFE66-83E9-EB44-A654-86B873066098}"/>
              </a:ext>
            </a:extLst>
          </p:cNvPr>
          <p:cNvSpPr>
            <a:spLocks noGrp="1"/>
          </p:cNvSpPr>
          <p:nvPr>
            <p:ph type="body" sz="quarter" idx="20"/>
          </p:nvPr>
        </p:nvSpPr>
        <p:spPr/>
        <p:txBody>
          <a:bodyPr/>
          <a:lstStyle/>
          <a:p>
            <a:r>
              <a:rPr lang="en-US" dirty="0"/>
              <a:t>Observatories Across the Spectrum</a:t>
            </a:r>
          </a:p>
        </p:txBody>
      </p:sp>
      <p:pic>
        <p:nvPicPr>
          <p:cNvPr id="5" name="Picture 4">
            <a:extLst>
              <a:ext uri="{FF2B5EF4-FFF2-40B4-BE49-F238E27FC236}">
                <a16:creationId xmlns:a16="http://schemas.microsoft.com/office/drawing/2014/main" id="{7A1D58C5-381E-3F4F-BA32-5BA2C2F7CD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148" y="4571429"/>
            <a:ext cx="352904" cy="47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5049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17495-BE38-174B-913F-51C97CE0AB11}"/>
              </a:ext>
            </a:extLst>
          </p:cNvPr>
          <p:cNvSpPr>
            <a:spLocks noGrp="1"/>
          </p:cNvSpPr>
          <p:nvPr>
            <p:ph type="body" sz="quarter" idx="20"/>
          </p:nvPr>
        </p:nvSpPr>
        <p:spPr/>
        <p:txBody>
          <a:bodyPr/>
          <a:lstStyle/>
          <a:p>
            <a:r>
              <a:rPr lang="en-US" dirty="0"/>
              <a:t>Volunteer Toolkit Resource: Among the Stars Cards</a:t>
            </a:r>
          </a:p>
        </p:txBody>
      </p:sp>
      <p:pic>
        <p:nvPicPr>
          <p:cNvPr id="3" name="Picture 2">
            <a:hlinkClick r:id="rId3"/>
            <a:extLst>
              <a:ext uri="{FF2B5EF4-FFF2-40B4-BE49-F238E27FC236}">
                <a16:creationId xmlns:a16="http://schemas.microsoft.com/office/drawing/2014/main" id="{F9B280A4-E7E3-E446-ADC7-7CCB67E246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166" y="1077502"/>
            <a:ext cx="4382224" cy="3334872"/>
          </a:xfrm>
          <a:prstGeom prst="rect">
            <a:avLst/>
          </a:prstGeom>
        </p:spPr>
      </p:pic>
      <p:pic>
        <p:nvPicPr>
          <p:cNvPr id="5" name="Picture 4">
            <a:hlinkClick r:id="rId3"/>
            <a:extLst>
              <a:ext uri="{FF2B5EF4-FFF2-40B4-BE49-F238E27FC236}">
                <a16:creationId xmlns:a16="http://schemas.microsoft.com/office/drawing/2014/main" id="{E69B1899-CA9E-A743-A0F3-1E1450BD26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1788" y="1077502"/>
            <a:ext cx="4439046" cy="3334872"/>
          </a:xfrm>
          <a:prstGeom prst="rect">
            <a:avLst/>
          </a:prstGeom>
        </p:spPr>
      </p:pic>
      <p:pic>
        <p:nvPicPr>
          <p:cNvPr id="6" name="Picture 5">
            <a:extLst>
              <a:ext uri="{FF2B5EF4-FFF2-40B4-BE49-F238E27FC236}">
                <a16:creationId xmlns:a16="http://schemas.microsoft.com/office/drawing/2014/main" id="{F808E33B-90F4-294C-8E3A-CA013906E5A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148" y="4571429"/>
            <a:ext cx="352904" cy="47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70206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Stellar Evolution</a:t>
            </a:r>
          </a:p>
        </p:txBody>
      </p:sp>
      <p:sp>
        <p:nvSpPr>
          <p:cNvPr id="10" name="Google Shape;212;p30">
            <a:extLst>
              <a:ext uri="{FF2B5EF4-FFF2-40B4-BE49-F238E27FC236}">
                <a16:creationId xmlns:a16="http://schemas.microsoft.com/office/drawing/2014/main" id="{1DC8BEEA-7D45-4C47-940F-B103EB809365}"/>
              </a:ext>
            </a:extLst>
          </p:cNvPr>
          <p:cNvSpPr txBox="1">
            <a:spLocks/>
          </p:cNvSpPr>
          <p:nvPr/>
        </p:nvSpPr>
        <p:spPr>
          <a:xfrm>
            <a:off x="3104596" y="347870"/>
            <a:ext cx="5782843" cy="4795630"/>
          </a:xfrm>
          <a:prstGeom prst="rect">
            <a:avLst/>
          </a:prstGeom>
        </p:spPr>
        <p:txBody>
          <a:bodyPr spcFirstLastPara="1" wrap="square" lIns="91425" tIns="91425" rIns="91425" bIns="91425"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ct val="110000"/>
              </a:lnSpc>
              <a:spcBef>
                <a:spcPts val="0"/>
              </a:spcBef>
              <a:buNone/>
            </a:pPr>
            <a:r>
              <a:rPr lang="en-US" sz="1400" b="1" dirty="0"/>
              <a:t>Information</a:t>
            </a:r>
            <a:endParaRPr lang="en-US" sz="1400" u="sng" dirty="0">
              <a:hlinkClick r:id="rId2"/>
            </a:endParaRPr>
          </a:p>
          <a:p>
            <a:pPr fontAlgn="base">
              <a:lnSpc>
                <a:spcPct val="110000"/>
              </a:lnSpc>
              <a:spcBef>
                <a:spcPts val="0"/>
              </a:spcBef>
              <a:buFont typeface="Wingdings" pitchFamily="2" charset="2"/>
              <a:buChar char="§"/>
            </a:pPr>
            <a:r>
              <a:rPr lang="en-US" sz="1400" u="sng" dirty="0">
                <a:hlinkClick r:id="rId2"/>
              </a:rPr>
              <a:t>NASA Science How Stars Form and Evolve</a:t>
            </a:r>
            <a:endParaRPr lang="en-US" sz="1400" u="sng" dirty="0"/>
          </a:p>
          <a:p>
            <a:pPr fontAlgn="base">
              <a:lnSpc>
                <a:spcPct val="110000"/>
              </a:lnSpc>
              <a:spcBef>
                <a:spcPts val="0"/>
              </a:spcBef>
              <a:buFont typeface="Wingdings" pitchFamily="2" charset="2"/>
              <a:buChar char="§"/>
            </a:pPr>
            <a:r>
              <a:rPr lang="en-US" sz="1400" u="sng" dirty="0">
                <a:hlinkClick r:id="rId3"/>
              </a:rPr>
              <a:t>NASA Goddard stellar evolution </a:t>
            </a:r>
            <a:endParaRPr lang="en-US" sz="1400" u="sng" dirty="0"/>
          </a:p>
          <a:p>
            <a:pPr fontAlgn="base">
              <a:lnSpc>
                <a:spcPct val="110000"/>
              </a:lnSpc>
              <a:spcBef>
                <a:spcPts val="0"/>
              </a:spcBef>
              <a:buFont typeface="Wingdings" pitchFamily="2" charset="2"/>
              <a:buChar char="§"/>
            </a:pPr>
            <a:r>
              <a:rPr lang="en-US" sz="1400" dirty="0"/>
              <a:t>Stardust Self Portrait</a:t>
            </a:r>
          </a:p>
          <a:p>
            <a:pPr lvl="1" fontAlgn="base">
              <a:lnSpc>
                <a:spcPct val="110000"/>
              </a:lnSpc>
              <a:spcBef>
                <a:spcPts val="0"/>
              </a:spcBef>
              <a:buFont typeface="Wingdings" pitchFamily="2" charset="2"/>
              <a:buChar char="§"/>
            </a:pPr>
            <a:r>
              <a:rPr lang="en-US" sz="1250" u="sng" dirty="0">
                <a:hlinkClick r:id="rId4"/>
              </a:rPr>
              <a:t>Stardust Self Portrait</a:t>
            </a:r>
            <a:r>
              <a:rPr lang="en-US" sz="1250" dirty="0"/>
              <a:t> (GS at Home Senior step)</a:t>
            </a:r>
          </a:p>
          <a:p>
            <a:pPr lvl="1" fontAlgn="base">
              <a:lnSpc>
                <a:spcPct val="110000"/>
              </a:lnSpc>
              <a:spcBef>
                <a:spcPts val="0"/>
              </a:spcBef>
              <a:buFont typeface="Wingdings" pitchFamily="2" charset="2"/>
              <a:buChar char="§"/>
            </a:pPr>
            <a:r>
              <a:rPr lang="en-US" sz="1250" u="sng" dirty="0">
                <a:hlinkClick r:id="rId5"/>
              </a:rPr>
              <a:t>https://www.nhm.ac.uk/discover/are-we-really-made-of-stardust.html</a:t>
            </a:r>
            <a:r>
              <a:rPr lang="en-US" sz="1250" dirty="0"/>
              <a:t> </a:t>
            </a:r>
          </a:p>
          <a:p>
            <a:pPr lvl="1" fontAlgn="base">
              <a:lnSpc>
                <a:spcPct val="110000"/>
              </a:lnSpc>
              <a:spcBef>
                <a:spcPts val="0"/>
              </a:spcBef>
              <a:buFont typeface="Wingdings" pitchFamily="2" charset="2"/>
              <a:buChar char="§"/>
            </a:pPr>
            <a:r>
              <a:rPr lang="en-US" sz="1250" dirty="0"/>
              <a:t>Infographic examples </a:t>
            </a:r>
            <a:r>
              <a:rPr lang="en-US" sz="1250" u="sng" dirty="0">
                <a:hlinkClick r:id="rId6"/>
              </a:rPr>
              <a:t>https://www.jpl.nasa.gov/infographics/</a:t>
            </a:r>
            <a:r>
              <a:rPr lang="en-US" sz="1250" dirty="0"/>
              <a:t> </a:t>
            </a:r>
          </a:p>
          <a:p>
            <a:pPr marL="0" indent="0">
              <a:lnSpc>
                <a:spcPct val="110000"/>
              </a:lnSpc>
              <a:spcBef>
                <a:spcPts val="1200"/>
              </a:spcBef>
              <a:buNone/>
            </a:pPr>
            <a:r>
              <a:rPr lang="en-US" sz="1400" b="1" dirty="0"/>
              <a:t>Activities</a:t>
            </a:r>
          </a:p>
          <a:p>
            <a:pPr fontAlgn="base">
              <a:lnSpc>
                <a:spcPct val="110000"/>
              </a:lnSpc>
              <a:spcBef>
                <a:spcPts val="0"/>
              </a:spcBef>
              <a:buFont typeface="Wingdings" pitchFamily="2" charset="2"/>
              <a:buChar char="§"/>
            </a:pPr>
            <a:r>
              <a:rPr lang="en-US" sz="1400" u="sng" dirty="0">
                <a:hlinkClick r:id="rId7"/>
              </a:rPr>
              <a:t>Scrapbook the Lives of Stars activity sheet</a:t>
            </a:r>
            <a:endParaRPr lang="en-US" sz="1400" dirty="0"/>
          </a:p>
          <a:p>
            <a:pPr fontAlgn="base">
              <a:lnSpc>
                <a:spcPct val="110000"/>
              </a:lnSpc>
              <a:spcBef>
                <a:spcPts val="0"/>
              </a:spcBef>
              <a:buFont typeface="Wingdings" pitchFamily="2" charset="2"/>
              <a:buChar char="§"/>
            </a:pPr>
            <a:r>
              <a:rPr lang="en-US" sz="1400" u="sng" dirty="0">
                <a:hlinkClick r:id="rId8"/>
              </a:rPr>
              <a:t>NSN Universe without Supernovae </a:t>
            </a:r>
            <a:r>
              <a:rPr lang="en-US" sz="1400" dirty="0"/>
              <a:t>&amp; </a:t>
            </a:r>
            <a:r>
              <a:rPr lang="en-US" sz="1400" u="sng" dirty="0">
                <a:hlinkClick r:id="rId9"/>
              </a:rPr>
              <a:t>GS Universe without Supernovae</a:t>
            </a:r>
            <a:endParaRPr lang="en-US" sz="1400" dirty="0"/>
          </a:p>
          <a:p>
            <a:pPr fontAlgn="base">
              <a:lnSpc>
                <a:spcPct val="110000"/>
              </a:lnSpc>
              <a:spcBef>
                <a:spcPts val="0"/>
              </a:spcBef>
              <a:buFont typeface="Wingdings" pitchFamily="2" charset="2"/>
              <a:buChar char="§"/>
            </a:pPr>
            <a:r>
              <a:rPr lang="en-US" sz="1400" dirty="0" err="1"/>
              <a:t>Jamboard</a:t>
            </a:r>
            <a:r>
              <a:rPr lang="en-US" sz="1400" dirty="0"/>
              <a:t> </a:t>
            </a:r>
            <a:r>
              <a:rPr lang="en-US" sz="1400" i="1" dirty="0"/>
              <a:t>- </a:t>
            </a:r>
            <a:r>
              <a:rPr lang="en-US" sz="1400" u="sng" dirty="0">
                <a:hlinkClick r:id="rId10"/>
              </a:rPr>
              <a:t>Sorting the Sky</a:t>
            </a:r>
            <a:r>
              <a:rPr lang="en-US" sz="1400" dirty="0"/>
              <a:t> </a:t>
            </a:r>
          </a:p>
          <a:p>
            <a:pPr fontAlgn="base">
              <a:lnSpc>
                <a:spcPct val="110000"/>
              </a:lnSpc>
              <a:spcBef>
                <a:spcPts val="0"/>
              </a:spcBef>
              <a:buFont typeface="Wingdings" pitchFamily="2" charset="2"/>
              <a:buChar char="§"/>
            </a:pPr>
            <a:r>
              <a:rPr lang="en-US" sz="1400" dirty="0"/>
              <a:t>Play a Game: Girl Scout </a:t>
            </a:r>
            <a:r>
              <a:rPr lang="en-US" sz="1400" u="sng" dirty="0">
                <a:hlinkClick r:id="rId11"/>
              </a:rPr>
              <a:t>Photo cards</a:t>
            </a:r>
            <a:r>
              <a:rPr lang="en-US" sz="1400" dirty="0"/>
              <a:t> &amp; </a:t>
            </a:r>
            <a:r>
              <a:rPr lang="en-US" sz="1400" u="sng" dirty="0">
                <a:hlinkClick r:id="rId12"/>
              </a:rPr>
              <a:t>Information cards</a:t>
            </a:r>
            <a:endParaRPr lang="en-US" sz="1400" dirty="0"/>
          </a:p>
          <a:p>
            <a:pPr marL="0" indent="0">
              <a:lnSpc>
                <a:spcPct val="110000"/>
              </a:lnSpc>
              <a:spcBef>
                <a:spcPts val="1200"/>
              </a:spcBef>
              <a:buNone/>
            </a:pPr>
            <a:r>
              <a:rPr lang="en-US" sz="1400" b="1" dirty="0"/>
              <a:t>Videos</a:t>
            </a:r>
          </a:p>
          <a:p>
            <a:pPr fontAlgn="base">
              <a:lnSpc>
                <a:spcPct val="110000"/>
              </a:lnSpc>
              <a:spcBef>
                <a:spcPts val="0"/>
              </a:spcBef>
              <a:buFont typeface="Wingdings" pitchFamily="2" charset="2"/>
              <a:buChar char="§"/>
            </a:pPr>
            <a:r>
              <a:rPr lang="en-US" sz="1400" u="sng" dirty="0">
                <a:hlinkClick r:id="rId13"/>
              </a:rPr>
              <a:t>NASA Launchpad: Lifecycle of a Star</a:t>
            </a:r>
            <a:endParaRPr lang="en-US" sz="1400" dirty="0"/>
          </a:p>
          <a:p>
            <a:pPr>
              <a:lnSpc>
                <a:spcPct val="110000"/>
              </a:lnSpc>
              <a:spcBef>
                <a:spcPts val="0"/>
              </a:spcBef>
              <a:buFont typeface="Wingdings" pitchFamily="2" charset="2"/>
              <a:buChar char="§"/>
            </a:pPr>
            <a:r>
              <a:rPr lang="en-US" dirty="0">
                <a:hlinkClick r:id="rId14"/>
              </a:rPr>
              <a:t>NASA | Afterschool Universe: Life Cycle of a Small Star</a:t>
            </a:r>
            <a:endParaRPr lang="en-US" dirty="0"/>
          </a:p>
        </p:txBody>
      </p:sp>
      <p:pic>
        <p:nvPicPr>
          <p:cNvPr id="5" name="Picture 9">
            <a:extLst>
              <a:ext uri="{FF2B5EF4-FFF2-40B4-BE49-F238E27FC236}">
                <a16:creationId xmlns:a16="http://schemas.microsoft.com/office/drawing/2014/main" id="{DA517FE8-11D5-F741-9FB4-B5F94DE52D92}"/>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155020" y="3129381"/>
            <a:ext cx="769601" cy="96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9898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CBD5E59C-3173-F143-8E80-1CADF37058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959446"/>
            <a:ext cx="3968750" cy="3224609"/>
          </a:xfrm>
          <a:prstGeom prst="rect">
            <a:avLst/>
          </a:prstGeom>
        </p:spPr>
      </p:pic>
      <p:pic>
        <p:nvPicPr>
          <p:cNvPr id="7" name="Picture 6">
            <a:extLst>
              <a:ext uri="{FF2B5EF4-FFF2-40B4-BE49-F238E27FC236}">
                <a16:creationId xmlns:a16="http://schemas.microsoft.com/office/drawing/2014/main" id="{98CBB2A8-E136-6B45-8A00-EE68E0028A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2649" y="1217414"/>
            <a:ext cx="3968750" cy="2708672"/>
          </a:xfrm>
          <a:prstGeom prst="rect">
            <a:avLst/>
          </a:prstGeom>
        </p:spPr>
      </p:pic>
      <p:sp>
        <p:nvSpPr>
          <p:cNvPr id="2" name="Text Placeholder 1">
            <a:extLst>
              <a:ext uri="{FF2B5EF4-FFF2-40B4-BE49-F238E27FC236}">
                <a16:creationId xmlns:a16="http://schemas.microsoft.com/office/drawing/2014/main" id="{B90F78FF-CAF3-E141-9918-38554BC60684}"/>
              </a:ext>
            </a:extLst>
          </p:cNvPr>
          <p:cNvSpPr>
            <a:spLocks noGrp="1"/>
          </p:cNvSpPr>
          <p:nvPr>
            <p:ph type="body" sz="quarter" idx="20"/>
          </p:nvPr>
        </p:nvSpPr>
        <p:spPr/>
        <p:txBody>
          <a:bodyPr/>
          <a:lstStyle/>
          <a:p>
            <a:r>
              <a:rPr lang="en-US" dirty="0"/>
              <a:t>NASA Stellar Evolution</a:t>
            </a:r>
          </a:p>
        </p:txBody>
      </p:sp>
      <p:pic>
        <p:nvPicPr>
          <p:cNvPr id="5" name="Picture 4">
            <a:extLst>
              <a:ext uri="{FF2B5EF4-FFF2-40B4-BE49-F238E27FC236}">
                <a16:creationId xmlns:a16="http://schemas.microsoft.com/office/drawing/2014/main" id="{2312E41B-5D3C-6A41-8DC2-F627451880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0499" y="4630174"/>
            <a:ext cx="363598" cy="45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88591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568E2D-1C55-C641-B21B-58864E2B90E2}"/>
              </a:ext>
            </a:extLst>
          </p:cNvPr>
          <p:cNvSpPr>
            <a:spLocks noGrp="1"/>
          </p:cNvSpPr>
          <p:nvPr>
            <p:ph type="body" sz="quarter" idx="20"/>
          </p:nvPr>
        </p:nvSpPr>
        <p:spPr/>
        <p:txBody>
          <a:bodyPr/>
          <a:lstStyle/>
          <a:p>
            <a:r>
              <a:rPr lang="en-US" dirty="0"/>
              <a:t>Volunteer Toolkit Resource: Lifecycle of a Star</a:t>
            </a:r>
          </a:p>
        </p:txBody>
      </p:sp>
      <p:pic>
        <p:nvPicPr>
          <p:cNvPr id="3" name="Picture 2">
            <a:hlinkClick r:id="rId3"/>
            <a:extLst>
              <a:ext uri="{FF2B5EF4-FFF2-40B4-BE49-F238E27FC236}">
                <a16:creationId xmlns:a16="http://schemas.microsoft.com/office/drawing/2014/main" id="{7FE86F88-8415-CC41-9AF0-ECFF082386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15631"/>
            <a:ext cx="3083471" cy="4007438"/>
          </a:xfrm>
          <a:prstGeom prst="rect">
            <a:avLst/>
          </a:prstGeom>
        </p:spPr>
      </p:pic>
      <p:pic>
        <p:nvPicPr>
          <p:cNvPr id="4" name="Picture 3">
            <a:hlinkClick r:id="rId3"/>
            <a:extLst>
              <a:ext uri="{FF2B5EF4-FFF2-40B4-BE49-F238E27FC236}">
                <a16:creationId xmlns:a16="http://schemas.microsoft.com/office/drawing/2014/main" id="{E392F739-618C-394F-8F62-F7EE98FFF3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2911" y="415631"/>
            <a:ext cx="3104958" cy="4007437"/>
          </a:xfrm>
          <a:prstGeom prst="rect">
            <a:avLst/>
          </a:prstGeom>
        </p:spPr>
      </p:pic>
      <p:pic>
        <p:nvPicPr>
          <p:cNvPr id="9" name="Picture 8">
            <a:hlinkClick r:id="rId3"/>
            <a:extLst>
              <a:ext uri="{FF2B5EF4-FFF2-40B4-BE49-F238E27FC236}">
                <a16:creationId xmlns:a16="http://schemas.microsoft.com/office/drawing/2014/main" id="{7B798BCA-D196-9546-9C91-AA9859B358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7869" y="415631"/>
            <a:ext cx="3097872" cy="4007438"/>
          </a:xfrm>
          <a:prstGeom prst="rect">
            <a:avLst/>
          </a:prstGeom>
        </p:spPr>
      </p:pic>
      <p:pic>
        <p:nvPicPr>
          <p:cNvPr id="10" name="Picture 9">
            <a:extLst>
              <a:ext uri="{FF2B5EF4-FFF2-40B4-BE49-F238E27FC236}">
                <a16:creationId xmlns:a16="http://schemas.microsoft.com/office/drawing/2014/main" id="{565CD025-307E-CD47-8D2D-6251BD8E566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0499" y="4630174"/>
            <a:ext cx="363598" cy="45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607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Space Science </a:t>
            </a:r>
            <a:br>
              <a:rPr lang="en-US" dirty="0"/>
            </a:br>
            <a:r>
              <a:rPr lang="en-US" dirty="0"/>
              <a:t>for older girls</a:t>
            </a:r>
          </a:p>
        </p:txBody>
      </p:sp>
      <p:sp>
        <p:nvSpPr>
          <p:cNvPr id="6" name="TextBox 5">
            <a:extLst>
              <a:ext uri="{FF2B5EF4-FFF2-40B4-BE49-F238E27FC236}">
                <a16:creationId xmlns:a16="http://schemas.microsoft.com/office/drawing/2014/main" id="{58B909C0-BA1E-CE4F-BF0F-25BBAFFF10BD}"/>
              </a:ext>
            </a:extLst>
          </p:cNvPr>
          <p:cNvSpPr txBox="1"/>
          <p:nvPr/>
        </p:nvSpPr>
        <p:spPr>
          <a:xfrm>
            <a:off x="3220279" y="471404"/>
            <a:ext cx="5756612" cy="4385752"/>
          </a:xfrm>
          <a:prstGeom prst="rect">
            <a:avLst/>
          </a:prstGeom>
          <a:noFill/>
          <a:ln>
            <a:noFill/>
          </a:ln>
        </p:spPr>
        <p:txBody>
          <a:bodyPr wrap="square">
            <a:spAutoFit/>
          </a:bodyPr>
          <a:lstStyle/>
          <a:p>
            <a:pPr rtl="0">
              <a:lnSpc>
                <a:spcPct val="110000"/>
              </a:lnSpc>
              <a:spcBef>
                <a:spcPts val="0"/>
              </a:spcBef>
              <a:spcAft>
                <a:spcPts val="0"/>
              </a:spcAft>
            </a:pPr>
            <a:r>
              <a:rPr lang="en-US" sz="1300" b="1" dirty="0">
                <a:latin typeface="Girl Scout Text Book" panose="02020003000000000000" pitchFamily="18" charset="0"/>
                <a:ea typeface="+mj-ea"/>
                <a:cs typeface="+mj-cs"/>
              </a:rPr>
              <a:t>Activities</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hlinkClick r:id="rId2">
                  <a:extLst>
                    <a:ext uri="{A12FA001-AC4F-418D-AE19-62706E023703}">
                      <ahyp:hlinkClr xmlns:ahyp="http://schemas.microsoft.com/office/drawing/2018/hyperlinkcolor" val="tx"/>
                    </a:ext>
                  </a:extLst>
                </a:hlinkClick>
              </a:rPr>
              <a:t>NASA STEM Engagement </a:t>
            </a:r>
            <a:r>
              <a:rPr lang="en-US" sz="1300" dirty="0">
                <a:latin typeface="Girl Scout Text Book" panose="02020003000000000000" pitchFamily="18" charset="0"/>
                <a:ea typeface="+mj-ea"/>
                <a:cs typeface="+mj-cs"/>
              </a:rPr>
              <a:t>for grades </a:t>
            </a:r>
            <a:r>
              <a:rPr lang="en-US" sz="1300" dirty="0">
                <a:latin typeface="Girl Scout Text Book" panose="02020003000000000000" pitchFamily="18" charset="0"/>
                <a:ea typeface="+mj-ea"/>
                <a:cs typeface="+mj-cs"/>
                <a:hlinkClick r:id="rId3">
                  <a:extLst>
                    <a:ext uri="{A12FA001-AC4F-418D-AE19-62706E023703}">
                      <ahyp:hlinkClr xmlns:ahyp="http://schemas.microsoft.com/office/drawing/2018/hyperlinkcolor" val="tx"/>
                    </a:ext>
                  </a:extLst>
                </a:hlinkClick>
              </a:rPr>
              <a:t>5-8 grade</a:t>
            </a:r>
            <a:r>
              <a:rPr lang="en-US" sz="1300" dirty="0">
                <a:latin typeface="Girl Scout Text Book" panose="02020003000000000000" pitchFamily="18" charset="0"/>
                <a:ea typeface="+mj-ea"/>
                <a:cs typeface="+mj-cs"/>
              </a:rPr>
              <a:t>, </a:t>
            </a:r>
            <a:r>
              <a:rPr lang="en-US" sz="1300" dirty="0">
                <a:latin typeface="Girl Scout Text Book" panose="02020003000000000000" pitchFamily="18" charset="0"/>
                <a:ea typeface="+mj-ea"/>
                <a:cs typeface="+mj-cs"/>
                <a:hlinkClick r:id="rId4">
                  <a:extLst>
                    <a:ext uri="{A12FA001-AC4F-418D-AE19-62706E023703}">
                      <ahyp:hlinkClr xmlns:ahyp="http://schemas.microsoft.com/office/drawing/2018/hyperlinkcolor" val="tx"/>
                    </a:ext>
                  </a:extLst>
                </a:hlinkClick>
              </a:rPr>
              <a:t>9-12 grade </a:t>
            </a:r>
            <a:r>
              <a:rPr lang="en-US" sz="1300" dirty="0">
                <a:latin typeface="Girl Scout Text Book" panose="02020003000000000000" pitchFamily="18" charset="0"/>
                <a:ea typeface="+mj-ea"/>
                <a:cs typeface="+mj-cs"/>
              </a:rPr>
              <a:t>&amp; </a:t>
            </a:r>
            <a:r>
              <a:rPr lang="en-US" sz="1300" dirty="0">
                <a:latin typeface="Girl Scout Text Book" panose="02020003000000000000" pitchFamily="18" charset="0"/>
                <a:ea typeface="+mj-ea"/>
                <a:cs typeface="+mj-cs"/>
                <a:hlinkClick r:id="rId5">
                  <a:extLst>
                    <a:ext uri="{A12FA001-AC4F-418D-AE19-62706E023703}">
                      <ahyp:hlinkClr xmlns:ahyp="http://schemas.microsoft.com/office/drawing/2018/hyperlinkcolor" val="tx"/>
                    </a:ext>
                  </a:extLst>
                </a:hlinkClick>
              </a:rPr>
              <a:t>informal educators</a:t>
            </a:r>
            <a:endParaRPr lang="en-US" sz="1300" dirty="0">
              <a:latin typeface="Girl Scout Text Book" panose="02020003000000000000" pitchFamily="18" charset="0"/>
              <a:ea typeface="+mj-ea"/>
              <a:cs typeface="+mj-cs"/>
            </a:endParaRP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hlinkClick r:id="rId6">
                  <a:extLst>
                    <a:ext uri="{A12FA001-AC4F-418D-AE19-62706E023703}">
                      <ahyp:hlinkClr xmlns:ahyp="http://schemas.microsoft.com/office/drawing/2018/hyperlinkcolor" val="tx"/>
                    </a:ext>
                  </a:extLst>
                </a:hlinkClick>
              </a:rPr>
              <a:t>NASA JPL Learn</a:t>
            </a:r>
            <a:r>
              <a:rPr lang="en-US" sz="1300" dirty="0">
                <a:latin typeface="Girl Scout Text Book" panose="02020003000000000000" pitchFamily="18" charset="0"/>
                <a:ea typeface="+mj-ea"/>
                <a:cs typeface="+mj-cs"/>
              </a:rPr>
              <a:t> </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hlinkClick r:id="rId7">
                  <a:extLst>
                    <a:ext uri="{A12FA001-AC4F-418D-AE19-62706E023703}">
                      <ahyp:hlinkClr xmlns:ahyp="http://schemas.microsoft.com/office/drawing/2018/hyperlinkcolor" val="tx"/>
                    </a:ext>
                  </a:extLst>
                </a:hlinkClick>
              </a:rPr>
              <a:t>Sun,Earth, Moon and Eclipses Activity Guide</a:t>
            </a:r>
            <a:endParaRPr lang="en-US" sz="1300" dirty="0">
              <a:latin typeface="Girl Scout Text Book" panose="02020003000000000000" pitchFamily="18" charset="0"/>
              <a:ea typeface="+mj-ea"/>
              <a:cs typeface="+mj-cs"/>
            </a:endParaRP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hlinkClick r:id="rId8">
                  <a:extLst>
                    <a:ext uri="{A12FA001-AC4F-418D-AE19-62706E023703}">
                      <ahyp:hlinkClr xmlns:ahyp="http://schemas.microsoft.com/office/drawing/2018/hyperlinkcolor" val="tx"/>
                    </a:ext>
                  </a:extLst>
                </a:hlinkClick>
              </a:rPr>
              <a:t>Night Sky Network - Outreach Resources</a:t>
            </a:r>
            <a:endParaRPr lang="en-US" sz="1300" dirty="0">
              <a:latin typeface="Girl Scout Text Book" panose="02020003000000000000" pitchFamily="18" charset="0"/>
              <a:ea typeface="+mj-ea"/>
              <a:cs typeface="+mj-cs"/>
            </a:endParaRP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hlinkClick r:id="rId9">
                  <a:extLst>
                    <a:ext uri="{A12FA001-AC4F-418D-AE19-62706E023703}">
                      <ahyp:hlinkClr xmlns:ahyp="http://schemas.microsoft.com/office/drawing/2018/hyperlinkcolor" val="tx"/>
                    </a:ext>
                  </a:extLst>
                </a:hlinkClick>
              </a:rPr>
              <a:t>Afterschool Astronomy </a:t>
            </a:r>
            <a:endParaRPr lang="en-US" sz="1300" dirty="0">
              <a:latin typeface="Girl Scout Text Book" panose="02020003000000000000" pitchFamily="18" charset="0"/>
              <a:ea typeface="+mj-ea"/>
              <a:cs typeface="+mj-cs"/>
            </a:endParaRPr>
          </a:p>
          <a:p>
            <a:pPr rtl="0">
              <a:lnSpc>
                <a:spcPct val="110000"/>
              </a:lnSpc>
              <a:spcBef>
                <a:spcPts val="1000"/>
              </a:spcBef>
              <a:spcAft>
                <a:spcPts val="0"/>
              </a:spcAft>
            </a:pPr>
            <a:r>
              <a:rPr lang="en-US" sz="1300" b="1" dirty="0">
                <a:latin typeface="Girl Scout Text Book" panose="02020003000000000000" pitchFamily="18" charset="0"/>
                <a:ea typeface="+mj-ea"/>
                <a:cs typeface="+mj-cs"/>
              </a:rPr>
              <a:t>Space Information and Media</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hlinkClick r:id="rId10">
                  <a:extLst>
                    <a:ext uri="{A12FA001-AC4F-418D-AE19-62706E023703}">
                      <ahyp:hlinkClr xmlns:ahyp="http://schemas.microsoft.com/office/drawing/2018/hyperlinkcolor" val="tx"/>
                    </a:ext>
                  </a:extLst>
                </a:hlinkClick>
              </a:rPr>
              <a:t>www.nasa.gov</a:t>
            </a:r>
            <a:r>
              <a:rPr lang="en-US" sz="1300" dirty="0">
                <a:latin typeface="Girl Scout Text Book" panose="02020003000000000000" pitchFamily="18" charset="0"/>
                <a:ea typeface="+mj-ea"/>
                <a:cs typeface="+mj-cs"/>
              </a:rPr>
              <a:t> </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rPr>
              <a:t>NASA Science </a:t>
            </a:r>
            <a:r>
              <a:rPr lang="en-US" sz="1300" dirty="0">
                <a:latin typeface="Girl Scout Text Book" panose="02020003000000000000" pitchFamily="18" charset="0"/>
                <a:ea typeface="+mj-ea"/>
                <a:cs typeface="+mj-cs"/>
                <a:hlinkClick r:id="rId11">
                  <a:extLst>
                    <a:ext uri="{A12FA001-AC4F-418D-AE19-62706E023703}">
                      <ahyp:hlinkClr xmlns:ahyp="http://schemas.microsoft.com/office/drawing/2018/hyperlinkcolor" val="tx"/>
                    </a:ext>
                  </a:extLst>
                </a:hlinkClick>
              </a:rPr>
              <a:t>https://science.nasa.gov/</a:t>
            </a:r>
            <a:r>
              <a:rPr lang="en-US" sz="1300" dirty="0">
                <a:latin typeface="Girl Scout Text Book" panose="02020003000000000000" pitchFamily="18" charset="0"/>
                <a:ea typeface="+mj-ea"/>
                <a:cs typeface="+mj-cs"/>
              </a:rPr>
              <a:t> </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rPr>
              <a:t>NASA </a:t>
            </a:r>
            <a:r>
              <a:rPr lang="en-US" sz="1300" dirty="0">
                <a:latin typeface="Girl Scout Text Book" panose="02020003000000000000" pitchFamily="18" charset="0"/>
                <a:ea typeface="+mj-ea"/>
                <a:cs typeface="+mj-cs"/>
                <a:hlinkClick r:id="rId12">
                  <a:extLst>
                    <a:ext uri="{A12FA001-AC4F-418D-AE19-62706E023703}">
                      <ahyp:hlinkClr xmlns:ahyp="http://schemas.microsoft.com/office/drawing/2018/hyperlinkcolor" val="tx"/>
                    </a:ext>
                  </a:extLst>
                </a:hlinkClick>
              </a:rPr>
              <a:t>APOD </a:t>
            </a:r>
            <a:r>
              <a:rPr lang="en-US" sz="1300" dirty="0">
                <a:latin typeface="Girl Scout Text Book" panose="02020003000000000000" pitchFamily="18" charset="0"/>
                <a:ea typeface="+mj-ea"/>
                <a:cs typeface="+mj-cs"/>
              </a:rPr>
              <a:t>- Astronomy Picture of the Day</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hlinkClick r:id="rId13">
                  <a:extLst>
                    <a:ext uri="{A12FA001-AC4F-418D-AE19-62706E023703}">
                      <ahyp:hlinkClr xmlns:ahyp="http://schemas.microsoft.com/office/drawing/2018/hyperlinkcolor" val="tx"/>
                    </a:ext>
                  </a:extLst>
                </a:hlinkClick>
              </a:rPr>
              <a:t>NASA apps</a:t>
            </a:r>
            <a:r>
              <a:rPr lang="en-US" sz="1300" dirty="0">
                <a:latin typeface="Girl Scout Text Book" panose="02020003000000000000" pitchFamily="18" charset="0"/>
                <a:ea typeface="+mj-ea"/>
                <a:cs typeface="+mj-cs"/>
              </a:rPr>
              <a:t> for smartphones</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rPr>
              <a:t>NASA social media </a:t>
            </a:r>
            <a:r>
              <a:rPr lang="en-US" sz="1300" dirty="0">
                <a:latin typeface="Girl Scout Text Book" panose="02020003000000000000" pitchFamily="18" charset="0"/>
                <a:ea typeface="+mj-ea"/>
                <a:cs typeface="+mj-cs"/>
                <a:hlinkClick r:id="rId14">
                  <a:extLst>
                    <a:ext uri="{A12FA001-AC4F-418D-AE19-62706E023703}">
                      <ahyp:hlinkClr xmlns:ahyp="http://schemas.microsoft.com/office/drawing/2018/hyperlinkcolor" val="tx"/>
                    </a:ext>
                  </a:extLst>
                </a:hlinkClick>
              </a:rPr>
              <a:t>https://www.nasa.gov/socialmedia</a:t>
            </a:r>
            <a:r>
              <a:rPr lang="en-US" sz="1300" dirty="0">
                <a:latin typeface="Girl Scout Text Book" panose="02020003000000000000" pitchFamily="18" charset="0"/>
                <a:ea typeface="+mj-ea"/>
                <a:cs typeface="+mj-cs"/>
              </a:rPr>
              <a:t> </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rPr>
              <a:t>NASA Solar System </a:t>
            </a:r>
            <a:r>
              <a:rPr lang="en-US" sz="1300" dirty="0">
                <a:latin typeface="Girl Scout Text Book" panose="02020003000000000000" pitchFamily="18" charset="0"/>
                <a:ea typeface="+mj-ea"/>
                <a:cs typeface="+mj-cs"/>
                <a:hlinkClick r:id="rId15">
                  <a:extLst>
                    <a:ext uri="{A12FA001-AC4F-418D-AE19-62706E023703}">
                      <ahyp:hlinkClr xmlns:ahyp="http://schemas.microsoft.com/office/drawing/2018/hyperlinkcolor" val="tx"/>
                    </a:ext>
                  </a:extLst>
                </a:hlinkClick>
              </a:rPr>
              <a:t>https://solarsystem.nasa.gov/planets/overview/</a:t>
            </a:r>
            <a:endParaRPr lang="en-US" sz="1300" dirty="0">
              <a:latin typeface="Girl Scout Text Book" panose="02020003000000000000" pitchFamily="18" charset="0"/>
              <a:ea typeface="+mj-ea"/>
              <a:cs typeface="+mj-cs"/>
            </a:endParaRP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rPr>
              <a:t>NASA Missions </a:t>
            </a:r>
            <a:r>
              <a:rPr lang="en-US" sz="1300" dirty="0">
                <a:latin typeface="Girl Scout Text Book" panose="02020003000000000000" pitchFamily="18" charset="0"/>
                <a:ea typeface="+mj-ea"/>
                <a:cs typeface="+mj-cs"/>
                <a:hlinkClick r:id="rId16">
                  <a:extLst>
                    <a:ext uri="{A12FA001-AC4F-418D-AE19-62706E023703}">
                      <ahyp:hlinkClr xmlns:ahyp="http://schemas.microsoft.com/office/drawing/2018/hyperlinkcolor" val="tx"/>
                    </a:ext>
                  </a:extLst>
                </a:hlinkClick>
              </a:rPr>
              <a:t>https://science.nasa.gov/missions-page</a:t>
            </a:r>
            <a:r>
              <a:rPr lang="en-US" sz="1300" dirty="0">
                <a:latin typeface="Girl Scout Text Book" panose="02020003000000000000" pitchFamily="18" charset="0"/>
                <a:ea typeface="+mj-ea"/>
                <a:cs typeface="+mj-cs"/>
              </a:rPr>
              <a:t> </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rPr>
              <a:t>NASA Posters: </a:t>
            </a:r>
            <a:r>
              <a:rPr lang="en-US" sz="1300" dirty="0">
                <a:latin typeface="Girl Scout Text Book" panose="02020003000000000000" pitchFamily="18" charset="0"/>
                <a:ea typeface="+mj-ea"/>
                <a:cs typeface="+mj-cs"/>
                <a:hlinkClick r:id="rId17">
                  <a:extLst>
                    <a:ext uri="{A12FA001-AC4F-418D-AE19-62706E023703}">
                      <ahyp:hlinkClr xmlns:ahyp="http://schemas.microsoft.com/office/drawing/2018/hyperlinkcolor" val="tx"/>
                    </a:ext>
                  </a:extLst>
                </a:hlinkClick>
              </a:rPr>
              <a:t>Solar System</a:t>
            </a:r>
            <a:r>
              <a:rPr lang="en-US" sz="1300" dirty="0">
                <a:latin typeface="Girl Scout Text Book" panose="02020003000000000000" pitchFamily="18" charset="0"/>
                <a:ea typeface="+mj-ea"/>
                <a:cs typeface="+mj-cs"/>
              </a:rPr>
              <a:t>, </a:t>
            </a:r>
            <a:r>
              <a:rPr lang="en-US" sz="1300" dirty="0">
                <a:latin typeface="Girl Scout Text Book" panose="02020003000000000000" pitchFamily="18" charset="0"/>
                <a:ea typeface="+mj-ea"/>
                <a:cs typeface="+mj-cs"/>
                <a:hlinkClick r:id="rId18">
                  <a:extLst>
                    <a:ext uri="{A12FA001-AC4F-418D-AE19-62706E023703}">
                      <ahyp:hlinkClr xmlns:ahyp="http://schemas.microsoft.com/office/drawing/2018/hyperlinkcolor" val="tx"/>
                    </a:ext>
                  </a:extLst>
                </a:hlinkClick>
              </a:rPr>
              <a:t>SpacePlace</a:t>
            </a:r>
            <a:r>
              <a:rPr lang="en-US" sz="1300" dirty="0">
                <a:latin typeface="Girl Scout Text Book" panose="02020003000000000000" pitchFamily="18" charset="0"/>
                <a:ea typeface="+mj-ea"/>
                <a:cs typeface="+mj-cs"/>
              </a:rPr>
              <a:t>, </a:t>
            </a:r>
            <a:r>
              <a:rPr lang="en-US" sz="1300" dirty="0">
                <a:latin typeface="Girl Scout Text Book" panose="02020003000000000000" pitchFamily="18" charset="0"/>
                <a:ea typeface="+mj-ea"/>
                <a:cs typeface="+mj-cs"/>
                <a:hlinkClick r:id="rId19">
                  <a:extLst>
                    <a:ext uri="{A12FA001-AC4F-418D-AE19-62706E023703}">
                      <ahyp:hlinkClr xmlns:ahyp="http://schemas.microsoft.com/office/drawing/2018/hyperlinkcolor" val="tx"/>
                    </a:ext>
                  </a:extLst>
                </a:hlinkClick>
              </a:rPr>
              <a:t>JPL Posters,</a:t>
            </a:r>
            <a:r>
              <a:rPr lang="en-US" sz="1300" dirty="0">
                <a:latin typeface="Girl Scout Text Book" panose="02020003000000000000" pitchFamily="18" charset="0"/>
                <a:ea typeface="+mj-ea"/>
                <a:cs typeface="+mj-cs"/>
              </a:rPr>
              <a:t> </a:t>
            </a:r>
            <a:r>
              <a:rPr lang="en-US" sz="1300" dirty="0">
                <a:latin typeface="Girl Scout Text Book" panose="02020003000000000000" pitchFamily="18" charset="0"/>
                <a:ea typeface="+mj-ea"/>
                <a:cs typeface="+mj-cs"/>
                <a:hlinkClick r:id="rId20">
                  <a:extLst>
                    <a:ext uri="{A12FA001-AC4F-418D-AE19-62706E023703}">
                      <ahyp:hlinkClr xmlns:ahyp="http://schemas.microsoft.com/office/drawing/2018/hyperlinkcolor" val="tx"/>
                    </a:ext>
                  </a:extLst>
                </a:hlinkClick>
              </a:rPr>
              <a:t>NASA Missions</a:t>
            </a:r>
            <a:endParaRPr lang="en-US" sz="1300" dirty="0">
              <a:latin typeface="Girl Scout Text Book" panose="02020003000000000000" pitchFamily="18" charset="0"/>
              <a:ea typeface="+mj-ea"/>
              <a:cs typeface="+mj-cs"/>
            </a:endParaRP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rPr>
              <a:t>NASA </a:t>
            </a:r>
            <a:r>
              <a:rPr lang="en-US" sz="1300" dirty="0">
                <a:latin typeface="Girl Scout Text Book" panose="02020003000000000000" pitchFamily="18" charset="0"/>
                <a:ea typeface="+mj-ea"/>
                <a:cs typeface="+mj-cs"/>
                <a:hlinkClick r:id="rId21">
                  <a:extLst>
                    <a:ext uri="{A12FA001-AC4F-418D-AE19-62706E023703}">
                      <ahyp:hlinkClr xmlns:ahyp="http://schemas.microsoft.com/office/drawing/2018/hyperlinkcolor" val="tx"/>
                    </a:ext>
                  </a:extLst>
                </a:hlinkClick>
              </a:rPr>
              <a:t>Pictures of the Sun</a:t>
            </a:r>
            <a:r>
              <a:rPr lang="en-US" sz="1300" dirty="0">
                <a:latin typeface="Girl Scout Text Book" panose="02020003000000000000" pitchFamily="18" charset="0"/>
                <a:ea typeface="+mj-ea"/>
                <a:cs typeface="+mj-cs"/>
              </a:rPr>
              <a:t> - from today!</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rPr>
              <a:t>NASA Internships </a:t>
            </a:r>
            <a:r>
              <a:rPr lang="en-US" sz="1300" dirty="0">
                <a:latin typeface="Girl Scout Text Book" panose="02020003000000000000" pitchFamily="18" charset="0"/>
                <a:ea typeface="+mj-ea"/>
                <a:cs typeface="+mj-cs"/>
                <a:hlinkClick r:id="rId22">
                  <a:extLst>
                    <a:ext uri="{A12FA001-AC4F-418D-AE19-62706E023703}">
                      <ahyp:hlinkClr xmlns:ahyp="http://schemas.microsoft.com/office/drawing/2018/hyperlinkcolor" val="tx"/>
                    </a:ext>
                  </a:extLst>
                </a:hlinkClick>
              </a:rPr>
              <a:t>https://intern.nasa.gov/</a:t>
            </a:r>
            <a:r>
              <a:rPr lang="en-US" sz="1300" dirty="0">
                <a:latin typeface="Girl Scout Text Book" panose="02020003000000000000" pitchFamily="18" charset="0"/>
                <a:ea typeface="+mj-ea"/>
                <a:cs typeface="+mj-cs"/>
              </a:rPr>
              <a:t> </a:t>
            </a:r>
          </a:p>
          <a:p>
            <a:pPr rtl="0" fontAlgn="base">
              <a:lnSpc>
                <a:spcPct val="110000"/>
              </a:lnSpc>
              <a:spcBef>
                <a:spcPts val="0"/>
              </a:spcBef>
              <a:spcAft>
                <a:spcPts val="0"/>
              </a:spcAft>
              <a:buFont typeface="Arial" panose="020B0604020202020204" pitchFamily="34" charset="0"/>
              <a:buChar char="•"/>
            </a:pPr>
            <a:r>
              <a:rPr lang="en-US" sz="1300" dirty="0">
                <a:latin typeface="Girl Scout Text Book" panose="02020003000000000000" pitchFamily="18" charset="0"/>
                <a:ea typeface="+mj-ea"/>
                <a:cs typeface="+mj-cs"/>
              </a:rPr>
              <a:t>NASA Careers </a:t>
            </a:r>
            <a:r>
              <a:rPr lang="en-US" sz="1300" dirty="0">
                <a:latin typeface="Girl Scout Text Book" panose="02020003000000000000" pitchFamily="18" charset="0"/>
                <a:ea typeface="+mj-ea"/>
                <a:cs typeface="+mj-cs"/>
                <a:hlinkClick r:id="rId23">
                  <a:extLst>
                    <a:ext uri="{A12FA001-AC4F-418D-AE19-62706E023703}">
                      <ahyp:hlinkClr xmlns:ahyp="http://schemas.microsoft.com/office/drawing/2018/hyperlinkcolor" val="tx"/>
                    </a:ext>
                  </a:extLst>
                </a:hlinkClick>
              </a:rPr>
              <a:t>https://www.nasa.gov/careers</a:t>
            </a:r>
            <a:r>
              <a:rPr lang="en-US" sz="1300" dirty="0">
                <a:latin typeface="Girl Scout Text Book" panose="02020003000000000000" pitchFamily="18" charset="0"/>
                <a:ea typeface="+mj-ea"/>
                <a:cs typeface="+mj-cs"/>
              </a:rPr>
              <a:t> </a:t>
            </a:r>
          </a:p>
        </p:txBody>
      </p:sp>
      <p:pic>
        <p:nvPicPr>
          <p:cNvPr id="7" name="Picture 9">
            <a:extLst>
              <a:ext uri="{FF2B5EF4-FFF2-40B4-BE49-F238E27FC236}">
                <a16:creationId xmlns:a16="http://schemas.microsoft.com/office/drawing/2014/main" id="{B12E84C0-8753-C54E-91BE-F09FBA292187}"/>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277859" y="3163905"/>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0680CE-56BC-5341-B9EA-05450D8BD5C5}"/>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65617" y="3153211"/>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24E9AC-EBFA-FB40-9FF1-CC17C5BD51C9}"/>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700795" y="3171926"/>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2540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568E2D-1C55-C641-B21B-58864E2B90E2}"/>
              </a:ext>
            </a:extLst>
          </p:cNvPr>
          <p:cNvSpPr>
            <a:spLocks noGrp="1"/>
          </p:cNvSpPr>
          <p:nvPr>
            <p:ph type="body" sz="quarter" idx="20"/>
          </p:nvPr>
        </p:nvSpPr>
        <p:spPr/>
        <p:txBody>
          <a:bodyPr/>
          <a:lstStyle/>
          <a:p>
            <a:r>
              <a:rPr lang="en-US" dirty="0"/>
              <a:t>Volunteer Toolkit Resource: Photo &amp; Information Cards</a:t>
            </a:r>
          </a:p>
        </p:txBody>
      </p:sp>
      <p:pic>
        <p:nvPicPr>
          <p:cNvPr id="5" name="Picture 4">
            <a:hlinkClick r:id="rId3"/>
            <a:extLst>
              <a:ext uri="{FF2B5EF4-FFF2-40B4-BE49-F238E27FC236}">
                <a16:creationId xmlns:a16="http://schemas.microsoft.com/office/drawing/2014/main" id="{7902F4C2-0C04-374D-8403-0C4A272919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0" y="409956"/>
            <a:ext cx="2628004" cy="3421110"/>
          </a:xfrm>
          <a:prstGeom prst="rect">
            <a:avLst/>
          </a:prstGeom>
        </p:spPr>
      </p:pic>
      <p:pic>
        <p:nvPicPr>
          <p:cNvPr id="6" name="Picture 5">
            <a:hlinkClick r:id="rId3"/>
            <a:extLst>
              <a:ext uri="{FF2B5EF4-FFF2-40B4-BE49-F238E27FC236}">
                <a16:creationId xmlns:a16="http://schemas.microsoft.com/office/drawing/2014/main" id="{147FF70A-4303-B446-94CF-51918D9CA5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9538" y="1184508"/>
            <a:ext cx="2685094" cy="3421110"/>
          </a:xfrm>
          <a:prstGeom prst="rect">
            <a:avLst/>
          </a:prstGeom>
        </p:spPr>
      </p:pic>
      <p:pic>
        <p:nvPicPr>
          <p:cNvPr id="7" name="Picture 6">
            <a:hlinkClick r:id="rId6"/>
            <a:extLst>
              <a:ext uri="{FF2B5EF4-FFF2-40B4-BE49-F238E27FC236}">
                <a16:creationId xmlns:a16="http://schemas.microsoft.com/office/drawing/2014/main" id="{F9F1CBCE-DE3C-3845-9283-70317E44A4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24742" y="409956"/>
            <a:ext cx="2629660" cy="3421111"/>
          </a:xfrm>
          <a:prstGeom prst="rect">
            <a:avLst/>
          </a:prstGeom>
        </p:spPr>
      </p:pic>
      <p:pic>
        <p:nvPicPr>
          <p:cNvPr id="8" name="Picture 7">
            <a:hlinkClick r:id="rId6"/>
            <a:extLst>
              <a:ext uri="{FF2B5EF4-FFF2-40B4-BE49-F238E27FC236}">
                <a16:creationId xmlns:a16="http://schemas.microsoft.com/office/drawing/2014/main" id="{D44225F5-BE83-6D47-B776-1B6F7BDED4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39572" y="1135383"/>
            <a:ext cx="2685094" cy="3470235"/>
          </a:xfrm>
          <a:prstGeom prst="rect">
            <a:avLst/>
          </a:prstGeom>
        </p:spPr>
      </p:pic>
      <p:pic>
        <p:nvPicPr>
          <p:cNvPr id="9" name="Picture 9">
            <a:extLst>
              <a:ext uri="{FF2B5EF4-FFF2-40B4-BE49-F238E27FC236}">
                <a16:creationId xmlns:a16="http://schemas.microsoft.com/office/drawing/2014/main" id="{83821F8A-0EC5-8149-917E-79069621F16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0499" y="4630174"/>
            <a:ext cx="363598" cy="45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7532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568E2D-1C55-C641-B21B-58864E2B90E2}"/>
              </a:ext>
            </a:extLst>
          </p:cNvPr>
          <p:cNvSpPr>
            <a:spLocks noGrp="1"/>
          </p:cNvSpPr>
          <p:nvPr>
            <p:ph type="body" sz="quarter" idx="20"/>
          </p:nvPr>
        </p:nvSpPr>
        <p:spPr/>
        <p:txBody>
          <a:bodyPr/>
          <a:lstStyle/>
          <a:p>
            <a:r>
              <a:rPr lang="en-US" dirty="0"/>
              <a:t>Volunteer Toolkit Resource: Supernovae Cards</a:t>
            </a:r>
          </a:p>
        </p:txBody>
      </p:sp>
      <p:pic>
        <p:nvPicPr>
          <p:cNvPr id="3" name="Picture 2">
            <a:hlinkClick r:id="rId3"/>
            <a:extLst>
              <a:ext uri="{FF2B5EF4-FFF2-40B4-BE49-F238E27FC236}">
                <a16:creationId xmlns:a16="http://schemas.microsoft.com/office/drawing/2014/main" id="{077F4C55-4FD0-8E44-BEE0-C16E9EF8E3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182" y="455521"/>
            <a:ext cx="2693928" cy="4156646"/>
          </a:xfrm>
          <a:prstGeom prst="rect">
            <a:avLst/>
          </a:prstGeom>
        </p:spPr>
      </p:pic>
      <p:pic>
        <p:nvPicPr>
          <p:cNvPr id="4" name="Picture 3">
            <a:hlinkClick r:id="rId3"/>
            <a:extLst>
              <a:ext uri="{FF2B5EF4-FFF2-40B4-BE49-F238E27FC236}">
                <a16:creationId xmlns:a16="http://schemas.microsoft.com/office/drawing/2014/main" id="{8E9AD1CF-6CA0-2C45-A7EB-AF903AEB9C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9574" y="434971"/>
            <a:ext cx="2693927" cy="4195203"/>
          </a:xfrm>
          <a:prstGeom prst="rect">
            <a:avLst/>
          </a:prstGeom>
        </p:spPr>
      </p:pic>
      <p:pic>
        <p:nvPicPr>
          <p:cNvPr id="7" name="Picture 6">
            <a:extLst>
              <a:ext uri="{FF2B5EF4-FFF2-40B4-BE49-F238E27FC236}">
                <a16:creationId xmlns:a16="http://schemas.microsoft.com/office/drawing/2014/main" id="{20C0197E-83FF-B14E-8D69-FEF0E3FCF7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8065" y="1479624"/>
            <a:ext cx="2867872" cy="2184251"/>
          </a:xfrm>
          <a:prstGeom prst="rect">
            <a:avLst/>
          </a:prstGeom>
        </p:spPr>
      </p:pic>
      <p:pic>
        <p:nvPicPr>
          <p:cNvPr id="8" name="Picture 9">
            <a:extLst>
              <a:ext uri="{FF2B5EF4-FFF2-40B4-BE49-F238E27FC236}">
                <a16:creationId xmlns:a16="http://schemas.microsoft.com/office/drawing/2014/main" id="{B017E86D-A795-ED4F-B8BC-6896F3B5D03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0499" y="4630174"/>
            <a:ext cx="363598" cy="45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9916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E4DE76-3491-7740-82E4-6CF2227331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290" y="842645"/>
            <a:ext cx="2236206" cy="3453600"/>
          </a:xfrm>
          <a:prstGeom prst="rect">
            <a:avLst/>
          </a:prstGeom>
        </p:spPr>
      </p:pic>
      <p:pic>
        <p:nvPicPr>
          <p:cNvPr id="4" name="Picture 3">
            <a:extLst>
              <a:ext uri="{FF2B5EF4-FFF2-40B4-BE49-F238E27FC236}">
                <a16:creationId xmlns:a16="http://schemas.microsoft.com/office/drawing/2014/main" id="{87F79F5D-3849-3D49-901A-999BC8DE5D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1408" y="842645"/>
            <a:ext cx="2236206" cy="3453600"/>
          </a:xfrm>
          <a:prstGeom prst="rect">
            <a:avLst/>
          </a:prstGeom>
        </p:spPr>
      </p:pic>
      <p:pic>
        <p:nvPicPr>
          <p:cNvPr id="7" name="Picture 6">
            <a:extLst>
              <a:ext uri="{FF2B5EF4-FFF2-40B4-BE49-F238E27FC236}">
                <a16:creationId xmlns:a16="http://schemas.microsoft.com/office/drawing/2014/main" id="{87EECB29-5952-8945-890E-DD953E439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2569" y="842646"/>
            <a:ext cx="2236206" cy="3453600"/>
          </a:xfrm>
          <a:prstGeom prst="rect">
            <a:avLst/>
          </a:prstGeom>
        </p:spPr>
      </p:pic>
      <p:sp>
        <p:nvSpPr>
          <p:cNvPr id="2" name="Text Placeholder 1">
            <a:extLst>
              <a:ext uri="{FF2B5EF4-FFF2-40B4-BE49-F238E27FC236}">
                <a16:creationId xmlns:a16="http://schemas.microsoft.com/office/drawing/2014/main" id="{E057B0C8-433B-FE45-9784-AD42FFE65EFD}"/>
              </a:ext>
            </a:extLst>
          </p:cNvPr>
          <p:cNvSpPr>
            <a:spLocks noGrp="1"/>
          </p:cNvSpPr>
          <p:nvPr>
            <p:ph type="body" sz="quarter" idx="20"/>
          </p:nvPr>
        </p:nvSpPr>
        <p:spPr/>
        <p:txBody>
          <a:bodyPr/>
          <a:lstStyle/>
          <a:p>
            <a:r>
              <a:rPr lang="en-US" dirty="0"/>
              <a:t>NASA “Beyond” Posters</a:t>
            </a:r>
          </a:p>
        </p:txBody>
      </p:sp>
    </p:spTree>
    <p:extLst>
      <p:ext uri="{BB962C8B-B14F-4D97-AF65-F5344CB8AC3E}">
        <p14:creationId xmlns:p14="http://schemas.microsoft.com/office/powerpoint/2010/main" val="225632863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1B2421-FA95-5740-9DD8-BACA10902289}"/>
              </a:ext>
            </a:extLst>
          </p:cNvPr>
          <p:cNvSpPr>
            <a:spLocks noGrp="1"/>
          </p:cNvSpPr>
          <p:nvPr>
            <p:ph type="body" sz="quarter" idx="20"/>
          </p:nvPr>
        </p:nvSpPr>
        <p:spPr/>
        <p:txBody>
          <a:bodyPr/>
          <a:lstStyle/>
          <a:p>
            <a:r>
              <a:rPr lang="en-US" dirty="0"/>
              <a:t>Galaxies</a:t>
            </a:r>
          </a:p>
        </p:txBody>
      </p:sp>
      <p:pic>
        <p:nvPicPr>
          <p:cNvPr id="3" name="Picture 2">
            <a:hlinkClick r:id="rId3"/>
            <a:extLst>
              <a:ext uri="{FF2B5EF4-FFF2-40B4-BE49-F238E27FC236}">
                <a16:creationId xmlns:a16="http://schemas.microsoft.com/office/drawing/2014/main" id="{ABFEC112-54AB-4049-B596-6298FCC7B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474" y="1223609"/>
            <a:ext cx="2637839" cy="2691672"/>
          </a:xfrm>
          <a:prstGeom prst="rect">
            <a:avLst/>
          </a:prstGeom>
        </p:spPr>
      </p:pic>
      <p:pic>
        <p:nvPicPr>
          <p:cNvPr id="4" name="Picture 3">
            <a:hlinkClick r:id="rId5"/>
            <a:extLst>
              <a:ext uri="{FF2B5EF4-FFF2-40B4-BE49-F238E27FC236}">
                <a16:creationId xmlns:a16="http://schemas.microsoft.com/office/drawing/2014/main" id="{95C11DB4-B99E-5747-AD09-7E8673A7DC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3007" y="1564618"/>
            <a:ext cx="2653008" cy="2009653"/>
          </a:xfrm>
          <a:prstGeom prst="rect">
            <a:avLst/>
          </a:prstGeom>
        </p:spPr>
      </p:pic>
      <p:pic>
        <p:nvPicPr>
          <p:cNvPr id="5" name="Picture 4">
            <a:hlinkClick r:id="rId5"/>
            <a:extLst>
              <a:ext uri="{FF2B5EF4-FFF2-40B4-BE49-F238E27FC236}">
                <a16:creationId xmlns:a16="http://schemas.microsoft.com/office/drawing/2014/main" id="{41F132D9-9B5A-1641-98B4-E7F2EA5945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21752" y="1547283"/>
            <a:ext cx="2637840" cy="2044326"/>
          </a:xfrm>
          <a:prstGeom prst="rect">
            <a:avLst/>
          </a:prstGeom>
        </p:spPr>
      </p:pic>
    </p:spTree>
    <p:extLst>
      <p:ext uri="{BB962C8B-B14F-4D97-AF65-F5344CB8AC3E}">
        <p14:creationId xmlns:p14="http://schemas.microsoft.com/office/powerpoint/2010/main" val="24161245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1FEB4E-AD61-E94A-B4B4-E307CB93D1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961"/>
            <a:ext cx="9143985" cy="5142539"/>
          </a:xfrm>
          <a:prstGeom prst="rect">
            <a:avLst/>
          </a:prstGeom>
        </p:spPr>
      </p:pic>
      <p:sp>
        <p:nvSpPr>
          <p:cNvPr id="2" name="Text Placeholder 1">
            <a:extLst>
              <a:ext uri="{FF2B5EF4-FFF2-40B4-BE49-F238E27FC236}">
                <a16:creationId xmlns:a16="http://schemas.microsoft.com/office/drawing/2014/main" id="{C7BF9EC4-BA6B-5744-9B58-7B0CF25EEBAD}"/>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32174897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24E302-4C85-6D46-AC99-CC97A08D62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82600" y="417893"/>
            <a:ext cx="4010211" cy="4307709"/>
          </a:xfrm>
          <a:prstGeom prst="rect">
            <a:avLst/>
          </a:prstGeom>
        </p:spPr>
      </p:pic>
      <p:pic>
        <p:nvPicPr>
          <p:cNvPr id="7" name="Picture 6">
            <a:extLst>
              <a:ext uri="{FF2B5EF4-FFF2-40B4-BE49-F238E27FC236}">
                <a16:creationId xmlns:a16="http://schemas.microsoft.com/office/drawing/2014/main" id="{C65325A7-218D-504B-806E-3E1C5E32F6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4637206" y="417893"/>
            <a:ext cx="4024193" cy="4307709"/>
          </a:xfrm>
          <a:prstGeom prst="rect">
            <a:avLst/>
          </a:prstGeom>
        </p:spPr>
      </p:pic>
      <p:sp>
        <p:nvSpPr>
          <p:cNvPr id="2" name="Text Placeholder 1">
            <a:extLst>
              <a:ext uri="{FF2B5EF4-FFF2-40B4-BE49-F238E27FC236}">
                <a16:creationId xmlns:a16="http://schemas.microsoft.com/office/drawing/2014/main" id="{EF8F6630-F4A5-A746-8A00-A1470EF935F7}"/>
              </a:ext>
            </a:extLst>
          </p:cNvPr>
          <p:cNvSpPr>
            <a:spLocks noGrp="1"/>
          </p:cNvSpPr>
          <p:nvPr>
            <p:ph type="body" sz="quarter" idx="20"/>
          </p:nvPr>
        </p:nvSpPr>
        <p:spPr/>
        <p:txBody>
          <a:bodyPr/>
          <a:lstStyle/>
          <a:p>
            <a:r>
              <a:rPr lang="en-US" dirty="0"/>
              <a:t>Deep Space Object Images</a:t>
            </a:r>
          </a:p>
        </p:txBody>
      </p:sp>
    </p:spTree>
    <p:extLst>
      <p:ext uri="{BB962C8B-B14F-4D97-AF65-F5344CB8AC3E}">
        <p14:creationId xmlns:p14="http://schemas.microsoft.com/office/powerpoint/2010/main" val="107095247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C41AB-F8F6-6044-8F18-853CD1428CC0}"/>
              </a:ext>
            </a:extLst>
          </p:cNvPr>
          <p:cNvPicPr>
            <a:picLocks noChangeAspect="1"/>
          </p:cNvPicPr>
          <p:nvPr/>
        </p:nvPicPr>
        <p:blipFill>
          <a:blip r:embed="rId3"/>
          <a:stretch>
            <a:fillRect/>
          </a:stretch>
        </p:blipFill>
        <p:spPr>
          <a:xfrm>
            <a:off x="227980" y="1368939"/>
            <a:ext cx="4301445" cy="2405623"/>
          </a:xfrm>
          <a:prstGeom prst="rect">
            <a:avLst/>
          </a:prstGeom>
        </p:spPr>
      </p:pic>
      <p:pic>
        <p:nvPicPr>
          <p:cNvPr id="3" name="Picture 2">
            <a:extLst>
              <a:ext uri="{FF2B5EF4-FFF2-40B4-BE49-F238E27FC236}">
                <a16:creationId xmlns:a16="http://schemas.microsoft.com/office/drawing/2014/main" id="{31AE95A0-9160-C54D-ABD5-1D4070046002}"/>
              </a:ext>
            </a:extLst>
          </p:cNvPr>
          <p:cNvPicPr>
            <a:picLocks noChangeAspect="1"/>
          </p:cNvPicPr>
          <p:nvPr/>
        </p:nvPicPr>
        <p:blipFill>
          <a:blip r:embed="rId4"/>
          <a:stretch>
            <a:fillRect/>
          </a:stretch>
        </p:blipFill>
        <p:spPr>
          <a:xfrm>
            <a:off x="4801720" y="1368938"/>
            <a:ext cx="4157051" cy="2338341"/>
          </a:xfrm>
          <a:prstGeom prst="rect">
            <a:avLst/>
          </a:prstGeom>
        </p:spPr>
      </p:pic>
      <p:sp>
        <p:nvSpPr>
          <p:cNvPr id="2" name="Text Placeholder 1">
            <a:extLst>
              <a:ext uri="{FF2B5EF4-FFF2-40B4-BE49-F238E27FC236}">
                <a16:creationId xmlns:a16="http://schemas.microsoft.com/office/drawing/2014/main" id="{F81AE08E-8C0A-244A-8D17-369CB604068A}"/>
              </a:ext>
            </a:extLst>
          </p:cNvPr>
          <p:cNvSpPr>
            <a:spLocks noGrp="1"/>
          </p:cNvSpPr>
          <p:nvPr>
            <p:ph type="body" sz="quarter" idx="20"/>
          </p:nvPr>
        </p:nvSpPr>
        <p:spPr/>
        <p:txBody>
          <a:bodyPr/>
          <a:lstStyle/>
          <a:p>
            <a:r>
              <a:rPr lang="en-US" dirty="0"/>
              <a:t>Black Hole GIFs</a:t>
            </a:r>
          </a:p>
        </p:txBody>
      </p:sp>
    </p:spTree>
    <p:extLst>
      <p:ext uri="{BB962C8B-B14F-4D97-AF65-F5344CB8AC3E}">
        <p14:creationId xmlns:p14="http://schemas.microsoft.com/office/powerpoint/2010/main" val="380499323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Worlds Beyond Earth</a:t>
            </a:r>
          </a:p>
        </p:txBody>
      </p:sp>
      <p:sp>
        <p:nvSpPr>
          <p:cNvPr id="10" name="Google Shape;212;p30">
            <a:extLst>
              <a:ext uri="{FF2B5EF4-FFF2-40B4-BE49-F238E27FC236}">
                <a16:creationId xmlns:a16="http://schemas.microsoft.com/office/drawing/2014/main" id="{1DC8BEEA-7D45-4C47-940F-B103EB809365}"/>
              </a:ext>
            </a:extLst>
          </p:cNvPr>
          <p:cNvSpPr txBox="1">
            <a:spLocks/>
          </p:cNvSpPr>
          <p:nvPr/>
        </p:nvSpPr>
        <p:spPr>
          <a:xfrm>
            <a:off x="3553713" y="698224"/>
            <a:ext cx="5423178" cy="3747052"/>
          </a:xfrm>
          <a:prstGeom prst="rect">
            <a:avLst/>
          </a:prstGeom>
        </p:spPr>
        <p:txBody>
          <a:bodyPr spcFirstLastPara="1" wrap="square" lIns="91425" tIns="91425" rIns="91425" bIns="91425"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ct val="120000"/>
              </a:lnSpc>
              <a:spcBef>
                <a:spcPts val="0"/>
              </a:spcBef>
              <a:buNone/>
            </a:pPr>
            <a:r>
              <a:rPr lang="en-US" sz="1400" b="1" dirty="0"/>
              <a:t>Information</a:t>
            </a:r>
            <a:endParaRPr lang="en-US" sz="1400" u="sng" dirty="0">
              <a:hlinkClick r:id="rId2"/>
            </a:endParaRPr>
          </a:p>
          <a:p>
            <a:pPr fontAlgn="base">
              <a:lnSpc>
                <a:spcPct val="120000"/>
              </a:lnSpc>
              <a:spcBef>
                <a:spcPts val="0"/>
              </a:spcBef>
              <a:buFont typeface="Wingdings" pitchFamily="2" charset="2"/>
              <a:buChar char="§"/>
            </a:pPr>
            <a:r>
              <a:rPr lang="en-US" dirty="0">
                <a:hlinkClick r:id="rId3"/>
              </a:rPr>
              <a:t>NASA Exoplanets</a:t>
            </a:r>
            <a:endParaRPr lang="en-US" dirty="0"/>
          </a:p>
          <a:p>
            <a:pPr fontAlgn="base">
              <a:lnSpc>
                <a:spcPct val="120000"/>
              </a:lnSpc>
              <a:spcBef>
                <a:spcPts val="0"/>
              </a:spcBef>
              <a:buFont typeface="Wingdings" pitchFamily="2" charset="2"/>
              <a:buChar char="§"/>
            </a:pPr>
            <a:r>
              <a:rPr lang="en-US" u="sng" dirty="0">
                <a:hlinkClick r:id="rId4"/>
              </a:rPr>
              <a:t>NASA Beyond Our Solar System</a:t>
            </a:r>
            <a:endParaRPr lang="en-US" dirty="0"/>
          </a:p>
          <a:p>
            <a:pPr marL="0" indent="0">
              <a:lnSpc>
                <a:spcPct val="120000"/>
              </a:lnSpc>
              <a:spcBef>
                <a:spcPts val="1200"/>
              </a:spcBef>
              <a:buNone/>
            </a:pPr>
            <a:r>
              <a:rPr lang="en-US" b="1" dirty="0"/>
              <a:t>Activities</a:t>
            </a:r>
          </a:p>
          <a:p>
            <a:pPr fontAlgn="base">
              <a:lnSpc>
                <a:spcPct val="120000"/>
              </a:lnSpc>
              <a:spcBef>
                <a:spcPts val="0"/>
              </a:spcBef>
              <a:buFont typeface="Wingdings" pitchFamily="2" charset="2"/>
              <a:buChar char="§"/>
            </a:pPr>
            <a:r>
              <a:rPr lang="en-US" u="sng" dirty="0">
                <a:hlinkClick r:id="rId5"/>
              </a:rPr>
              <a:t>Small Worlds Game</a:t>
            </a:r>
            <a:r>
              <a:rPr lang="en-US" dirty="0"/>
              <a:t> </a:t>
            </a:r>
            <a:br>
              <a:rPr lang="en-US" dirty="0"/>
            </a:br>
            <a:r>
              <a:rPr lang="en-US" dirty="0"/>
              <a:t>GSUSA Edition of </a:t>
            </a:r>
            <a:r>
              <a:rPr lang="en-US" u="sng" dirty="0">
                <a:hlinkClick r:id="rId6"/>
              </a:rPr>
              <a:t>Infiniscope </a:t>
            </a:r>
            <a:r>
              <a:rPr lang="en-US" dirty="0"/>
              <a:t>Interactive (</a:t>
            </a:r>
            <a:r>
              <a:rPr lang="en-US" u="sng" dirty="0">
                <a:hlinkClick r:id="rId7"/>
              </a:rPr>
              <a:t>how to play</a:t>
            </a:r>
            <a:r>
              <a:rPr lang="en-US" dirty="0"/>
              <a:t>)</a:t>
            </a:r>
          </a:p>
          <a:p>
            <a:pPr fontAlgn="base">
              <a:lnSpc>
                <a:spcPct val="120000"/>
              </a:lnSpc>
              <a:spcBef>
                <a:spcPts val="0"/>
              </a:spcBef>
              <a:buFont typeface="Wingdings" pitchFamily="2" charset="2"/>
              <a:buChar char="§"/>
            </a:pPr>
            <a:r>
              <a:rPr lang="en-US" u="sng" dirty="0">
                <a:hlinkClick r:id="rId8"/>
              </a:rPr>
              <a:t>Design a Habitat for an Alien World </a:t>
            </a:r>
            <a:br>
              <a:rPr lang="en-US" u="sng" dirty="0"/>
            </a:br>
            <a:r>
              <a:rPr lang="en-US" dirty="0"/>
              <a:t>GS at Home Ambassador step</a:t>
            </a:r>
          </a:p>
          <a:p>
            <a:pPr fontAlgn="base">
              <a:lnSpc>
                <a:spcPct val="120000"/>
              </a:lnSpc>
              <a:spcBef>
                <a:spcPts val="0"/>
              </a:spcBef>
              <a:buFont typeface="Wingdings" pitchFamily="2" charset="2"/>
              <a:buChar char="§"/>
            </a:pPr>
            <a:r>
              <a:rPr lang="en-US" dirty="0">
                <a:hlinkClick r:id="rId9"/>
              </a:rPr>
              <a:t>NASA Eyes on Exoplanets</a:t>
            </a:r>
            <a:endParaRPr lang="en-US" dirty="0"/>
          </a:p>
          <a:p>
            <a:pPr>
              <a:lnSpc>
                <a:spcPct val="120000"/>
              </a:lnSpc>
              <a:spcBef>
                <a:spcPts val="0"/>
              </a:spcBef>
              <a:buFont typeface="Wingdings" pitchFamily="2" charset="2"/>
              <a:buChar char="§"/>
            </a:pPr>
            <a:r>
              <a:rPr lang="en-US" dirty="0">
                <a:hlinkClick r:id="rId10"/>
              </a:rPr>
              <a:t>NASA Exoplanet Citizen Science</a:t>
            </a:r>
            <a:endParaRPr lang="en-US" dirty="0"/>
          </a:p>
        </p:txBody>
      </p:sp>
      <p:pic>
        <p:nvPicPr>
          <p:cNvPr id="6" name="Picture 5">
            <a:extLst>
              <a:ext uri="{FF2B5EF4-FFF2-40B4-BE49-F238E27FC236}">
                <a16:creationId xmlns:a16="http://schemas.microsoft.com/office/drawing/2014/main" id="{1A99DA83-397F-314E-8FDF-831A529446E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26884" y="2943325"/>
            <a:ext cx="1002509" cy="100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039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E534C5DC-892D-C445-989C-E5A469788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254" y="0"/>
            <a:ext cx="7589492" cy="5143500"/>
          </a:xfrm>
          <a:prstGeom prst="rect">
            <a:avLst/>
          </a:prstGeom>
        </p:spPr>
      </p:pic>
      <p:pic>
        <p:nvPicPr>
          <p:cNvPr id="5" name="Picture 4">
            <a:extLst>
              <a:ext uri="{FF2B5EF4-FFF2-40B4-BE49-F238E27FC236}">
                <a16:creationId xmlns:a16="http://schemas.microsoft.com/office/drawing/2014/main" id="{4210B610-BE72-334D-BE22-C5DA012352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1997" y="4590144"/>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89402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89E9984F-7599-5F4C-BDBE-1074A6DA38D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 y="96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1359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Space Science </a:t>
            </a:r>
            <a:br>
              <a:rPr lang="en-US" dirty="0"/>
            </a:br>
            <a:r>
              <a:rPr lang="en-US" dirty="0"/>
              <a:t>for older girls</a:t>
            </a:r>
          </a:p>
        </p:txBody>
      </p:sp>
      <p:sp>
        <p:nvSpPr>
          <p:cNvPr id="6" name="TextBox 5">
            <a:extLst>
              <a:ext uri="{FF2B5EF4-FFF2-40B4-BE49-F238E27FC236}">
                <a16:creationId xmlns:a16="http://schemas.microsoft.com/office/drawing/2014/main" id="{58B909C0-BA1E-CE4F-BF0F-25BBAFFF10BD}"/>
              </a:ext>
            </a:extLst>
          </p:cNvPr>
          <p:cNvSpPr txBox="1"/>
          <p:nvPr/>
        </p:nvSpPr>
        <p:spPr>
          <a:xfrm>
            <a:off x="3220279" y="471404"/>
            <a:ext cx="5756612" cy="3323987"/>
          </a:xfrm>
          <a:prstGeom prst="rect">
            <a:avLst/>
          </a:prstGeom>
          <a:noFill/>
          <a:ln>
            <a:noFill/>
          </a:ln>
        </p:spPr>
        <p:txBody>
          <a:bodyPr wrap="square">
            <a:spAutoFit/>
          </a:bodyPr>
          <a:lstStyle/>
          <a:p>
            <a:r>
              <a:rPr lang="en-US" sz="1400" b="1" dirty="0">
                <a:latin typeface="Girl Scout Text Book" panose="02020003000000000000" pitchFamily="18" charset="0"/>
                <a:ea typeface="+mj-ea"/>
                <a:cs typeface="+mj-cs"/>
              </a:rPr>
              <a:t>Books</a:t>
            </a:r>
          </a:p>
          <a:p>
            <a:pPr marL="285750" indent="-285750" fontAlgn="base">
              <a:buFont typeface="Wingdings" pitchFamily="2" charset="2"/>
              <a:buChar char="§"/>
            </a:pPr>
            <a:r>
              <a:rPr lang="en-US" sz="1400" dirty="0">
                <a:latin typeface="Girl Scout Text Book" panose="02020003000000000000" pitchFamily="18" charset="0"/>
                <a:ea typeface="+mj-ea"/>
                <a:cs typeface="+mj-cs"/>
                <a:hlinkClick r:id="rId2">
                  <a:extLst>
                    <a:ext uri="{A12FA001-AC4F-418D-AE19-62706E023703}">
                      <ahyp:hlinkClr xmlns:ahyp="http://schemas.microsoft.com/office/drawing/2018/hyperlinkcolor" val="tx"/>
                    </a:ext>
                  </a:extLst>
                </a:hlinkClick>
              </a:rPr>
              <a:t>Astronomical Society of the Pacific book listing</a:t>
            </a:r>
            <a:endParaRPr lang="en-US" sz="1400" dirty="0">
              <a:latin typeface="Girl Scout Text Book" panose="02020003000000000000" pitchFamily="18" charset="0"/>
              <a:ea typeface="+mj-ea"/>
              <a:cs typeface="+mj-cs"/>
            </a:endParaRPr>
          </a:p>
          <a:p>
            <a:pPr marL="285750" indent="-285750" fontAlgn="base">
              <a:buFont typeface="Wingdings" pitchFamily="2" charset="2"/>
              <a:buChar char="§"/>
            </a:pPr>
            <a:r>
              <a:rPr lang="en-US" sz="1400" dirty="0">
                <a:latin typeface="Girl Scout Text Book" panose="02020003000000000000" pitchFamily="18" charset="0"/>
                <a:ea typeface="+mj-ea"/>
                <a:cs typeface="+mj-cs"/>
                <a:hlinkClick r:id="rId3">
                  <a:extLst>
                    <a:ext uri="{A12FA001-AC4F-418D-AE19-62706E023703}">
                      <ahyp:hlinkClr xmlns:ahyp="http://schemas.microsoft.com/office/drawing/2018/hyperlinkcolor" val="tx"/>
                    </a:ext>
                  </a:extLst>
                </a:hlinkClick>
              </a:rPr>
              <a:t>Astrophysics for Young People in a Hurry </a:t>
            </a:r>
            <a:r>
              <a:rPr lang="en-US" sz="1400" dirty="0">
                <a:latin typeface="Girl Scout Text Book" panose="02020003000000000000" pitchFamily="18" charset="0"/>
                <a:ea typeface="+mj-ea"/>
                <a:cs typeface="+mj-cs"/>
              </a:rPr>
              <a:t>by Neil deGrasse Tyson</a:t>
            </a:r>
          </a:p>
          <a:p>
            <a:pPr marL="285750" indent="-285750" fontAlgn="base">
              <a:buFont typeface="Wingdings" pitchFamily="2" charset="2"/>
              <a:buChar char="§"/>
            </a:pPr>
            <a:r>
              <a:rPr lang="en-US" sz="1400" dirty="0">
                <a:latin typeface="Girl Scout Text Book" panose="02020003000000000000" pitchFamily="18" charset="0"/>
                <a:ea typeface="+mj-ea"/>
                <a:cs typeface="+mj-cs"/>
              </a:rPr>
              <a:t>A </a:t>
            </a:r>
            <a:r>
              <a:rPr lang="en-US" sz="1400" dirty="0">
                <a:latin typeface="Girl Scout Text Book" panose="02020003000000000000" pitchFamily="18" charset="0"/>
                <a:ea typeface="+mj-ea"/>
                <a:cs typeface="+mj-cs"/>
                <a:hlinkClick r:id="rId4">
                  <a:extLst>
                    <a:ext uri="{A12FA001-AC4F-418D-AE19-62706E023703}">
                      <ahyp:hlinkClr xmlns:ahyp="http://schemas.microsoft.com/office/drawing/2018/hyperlinkcolor" val="tx"/>
                    </a:ext>
                  </a:extLst>
                </a:hlinkClick>
              </a:rPr>
              <a:t>Mighty Girl’s list of Women in Space Science </a:t>
            </a:r>
            <a:r>
              <a:rPr lang="en-US" sz="1400" dirty="0">
                <a:latin typeface="Girl Scout Text Book" panose="02020003000000000000" pitchFamily="18" charset="0"/>
                <a:ea typeface="+mj-ea"/>
                <a:cs typeface="+mj-cs"/>
              </a:rPr>
              <a:t>book list</a:t>
            </a:r>
          </a:p>
          <a:p>
            <a:endParaRPr lang="en-US" sz="1400" dirty="0">
              <a:latin typeface="Girl Scout Text Book" panose="02020003000000000000" pitchFamily="18" charset="0"/>
              <a:ea typeface="+mj-ea"/>
              <a:cs typeface="+mj-cs"/>
            </a:endParaRPr>
          </a:p>
          <a:p>
            <a:r>
              <a:rPr lang="en-US" sz="1400" b="1" dirty="0">
                <a:latin typeface="Girl Scout Text Book" panose="02020003000000000000" pitchFamily="18" charset="0"/>
                <a:ea typeface="+mj-ea"/>
                <a:cs typeface="+mj-cs"/>
              </a:rPr>
              <a:t>Videos &amp; Virtual Events</a:t>
            </a:r>
          </a:p>
          <a:p>
            <a:pPr marL="285750" indent="-285750" fontAlgn="base">
              <a:buFont typeface="Wingdings" pitchFamily="2" charset="2"/>
              <a:buChar char="§"/>
            </a:pPr>
            <a:r>
              <a:rPr lang="en-US" sz="1400" dirty="0">
                <a:latin typeface="Girl Scout Text Book" panose="02020003000000000000" pitchFamily="18" charset="0"/>
                <a:ea typeface="+mj-ea"/>
                <a:cs typeface="+mj-cs"/>
                <a:hlinkClick r:id="rId5">
                  <a:extLst>
                    <a:ext uri="{A12FA001-AC4F-418D-AE19-62706E023703}">
                      <ahyp:hlinkClr xmlns:ahyp="http://schemas.microsoft.com/office/drawing/2018/hyperlinkcolor" val="tx"/>
                    </a:ext>
                  </a:extLst>
                </a:hlinkClick>
              </a:rPr>
              <a:t>NASA Live</a:t>
            </a:r>
            <a:r>
              <a:rPr lang="en-US" sz="1400" dirty="0">
                <a:latin typeface="Girl Scout Text Book" panose="02020003000000000000" pitchFamily="18" charset="0"/>
                <a:ea typeface="+mj-ea"/>
                <a:cs typeface="+mj-cs"/>
              </a:rPr>
              <a:t> &amp; </a:t>
            </a:r>
            <a:r>
              <a:rPr lang="en-US" sz="1400" dirty="0">
                <a:latin typeface="Girl Scout Text Book" panose="02020003000000000000" pitchFamily="18" charset="0"/>
                <a:ea typeface="+mj-ea"/>
                <a:cs typeface="+mj-cs"/>
                <a:hlinkClick r:id="rId6">
                  <a:extLst>
                    <a:ext uri="{A12FA001-AC4F-418D-AE19-62706E023703}">
                      <ahyp:hlinkClr xmlns:ahyp="http://schemas.microsoft.com/office/drawing/2018/hyperlinkcolor" val="tx"/>
                    </a:ext>
                  </a:extLst>
                </a:hlinkClick>
              </a:rPr>
              <a:t>NASA TV </a:t>
            </a:r>
            <a:endParaRPr lang="en-US" sz="1400" dirty="0">
              <a:latin typeface="Girl Scout Text Book" panose="02020003000000000000" pitchFamily="18" charset="0"/>
              <a:ea typeface="+mj-ea"/>
              <a:cs typeface="+mj-cs"/>
            </a:endParaRPr>
          </a:p>
          <a:p>
            <a:pPr marL="285750" indent="-285750" fontAlgn="base">
              <a:buFont typeface="Wingdings" pitchFamily="2" charset="2"/>
              <a:buChar char="§"/>
            </a:pPr>
            <a:r>
              <a:rPr lang="en-US" sz="1400" dirty="0">
                <a:latin typeface="Girl Scout Text Book" panose="02020003000000000000" pitchFamily="18" charset="0"/>
                <a:ea typeface="+mj-ea"/>
                <a:cs typeface="+mj-cs"/>
                <a:hlinkClick r:id="rId7">
                  <a:extLst>
                    <a:ext uri="{A12FA001-AC4F-418D-AE19-62706E023703}">
                      <ahyp:hlinkClr xmlns:ahyp="http://schemas.microsoft.com/office/drawing/2018/hyperlinkcolor" val="tx"/>
                    </a:ext>
                  </a:extLst>
                </a:hlinkClick>
              </a:rPr>
              <a:t>NASA Calendar of Events</a:t>
            </a:r>
            <a:r>
              <a:rPr lang="en-US" sz="1400" dirty="0">
                <a:latin typeface="Girl Scout Text Book" panose="02020003000000000000" pitchFamily="18" charset="0"/>
                <a:ea typeface="+mj-ea"/>
                <a:cs typeface="+mj-cs"/>
              </a:rPr>
              <a:t> </a:t>
            </a:r>
          </a:p>
          <a:p>
            <a:pPr marL="285750" indent="-285750" fontAlgn="base">
              <a:buFont typeface="Wingdings" pitchFamily="2" charset="2"/>
              <a:buChar char="§"/>
            </a:pPr>
            <a:r>
              <a:rPr lang="en-US" sz="1400" dirty="0">
                <a:latin typeface="Girl Scout Text Book" panose="02020003000000000000" pitchFamily="18" charset="0"/>
                <a:ea typeface="+mj-ea"/>
                <a:cs typeface="+mj-cs"/>
                <a:hlinkClick r:id="rId8">
                  <a:extLst>
                    <a:ext uri="{A12FA001-AC4F-418D-AE19-62706E023703}">
                      <ahyp:hlinkClr xmlns:ahyp="http://schemas.microsoft.com/office/drawing/2018/hyperlinkcolor" val="tx"/>
                    </a:ext>
                  </a:extLst>
                </a:hlinkClick>
              </a:rPr>
              <a:t>Night Sky Network events</a:t>
            </a:r>
            <a:r>
              <a:rPr lang="en-US" sz="1400" dirty="0">
                <a:latin typeface="Girl Scout Text Book" panose="02020003000000000000" pitchFamily="18" charset="0"/>
                <a:ea typeface="+mj-ea"/>
                <a:cs typeface="+mj-cs"/>
              </a:rPr>
              <a:t> &amp; </a:t>
            </a:r>
            <a:r>
              <a:rPr lang="en-US" sz="1400" dirty="0">
                <a:latin typeface="Girl Scout Text Book" panose="02020003000000000000" pitchFamily="18" charset="0"/>
                <a:ea typeface="+mj-ea"/>
                <a:cs typeface="+mj-cs"/>
                <a:hlinkClick r:id="rId9">
                  <a:extLst>
                    <a:ext uri="{A12FA001-AC4F-418D-AE19-62706E023703}">
                      <ahyp:hlinkClr xmlns:ahyp="http://schemas.microsoft.com/office/drawing/2018/hyperlinkcolor" val="tx"/>
                    </a:ext>
                  </a:extLst>
                </a:hlinkClick>
              </a:rPr>
              <a:t>Night Sky Network YouTube</a:t>
            </a:r>
            <a:endParaRPr lang="en-US" sz="1400" dirty="0">
              <a:latin typeface="Girl Scout Text Book" panose="02020003000000000000" pitchFamily="18" charset="0"/>
              <a:ea typeface="+mj-ea"/>
              <a:cs typeface="+mj-cs"/>
            </a:endParaRPr>
          </a:p>
          <a:p>
            <a:pPr marL="285750" indent="-285750" fontAlgn="base">
              <a:buFont typeface="Wingdings" pitchFamily="2" charset="2"/>
              <a:buChar char="§"/>
            </a:pPr>
            <a:r>
              <a:rPr lang="en-US" sz="1400" dirty="0">
                <a:latin typeface="Girl Scout Text Book" panose="02020003000000000000" pitchFamily="18" charset="0"/>
                <a:ea typeface="+mj-ea"/>
                <a:cs typeface="+mj-cs"/>
              </a:rPr>
              <a:t>SETI Institute </a:t>
            </a:r>
            <a:r>
              <a:rPr lang="en-US" sz="1400" dirty="0">
                <a:latin typeface="Girl Scout Text Book" panose="02020003000000000000" pitchFamily="18" charset="0"/>
                <a:ea typeface="+mj-ea"/>
                <a:cs typeface="+mj-cs"/>
                <a:hlinkClick r:id="rId10">
                  <a:extLst>
                    <a:ext uri="{A12FA001-AC4F-418D-AE19-62706E023703}">
                      <ahyp:hlinkClr xmlns:ahyp="http://schemas.microsoft.com/office/drawing/2018/hyperlinkcolor" val="tx"/>
                    </a:ext>
                  </a:extLst>
                </a:hlinkClick>
              </a:rPr>
              <a:t>SETI Talks</a:t>
            </a:r>
            <a:r>
              <a:rPr lang="en-US" sz="1400" dirty="0">
                <a:latin typeface="Girl Scout Text Book" panose="02020003000000000000" pitchFamily="18" charset="0"/>
                <a:ea typeface="+mj-ea"/>
                <a:cs typeface="+mj-cs"/>
              </a:rPr>
              <a:t> &amp; </a:t>
            </a:r>
            <a:r>
              <a:rPr lang="en-US" sz="1400" dirty="0">
                <a:latin typeface="Girl Scout Text Book" panose="02020003000000000000" pitchFamily="18" charset="0"/>
                <a:ea typeface="+mj-ea"/>
                <a:cs typeface="+mj-cs"/>
                <a:hlinkClick r:id="rId11">
                  <a:extLst>
                    <a:ext uri="{A12FA001-AC4F-418D-AE19-62706E023703}">
                      <ahyp:hlinkClr xmlns:ahyp="http://schemas.microsoft.com/office/drawing/2018/hyperlinkcolor" val="tx"/>
                    </a:ext>
                  </a:extLst>
                </a:hlinkClick>
              </a:rPr>
              <a:t>more</a:t>
            </a:r>
            <a:r>
              <a:rPr lang="en-US" sz="1400" dirty="0">
                <a:latin typeface="Girl Scout Text Book" panose="02020003000000000000" pitchFamily="18" charset="0"/>
                <a:ea typeface="+mj-ea"/>
                <a:cs typeface="+mj-cs"/>
              </a:rPr>
              <a:t> </a:t>
            </a:r>
          </a:p>
          <a:p>
            <a:pPr marL="285750" indent="-285750" fontAlgn="base">
              <a:buFont typeface="Wingdings" pitchFamily="2" charset="2"/>
              <a:buChar char="§"/>
            </a:pPr>
            <a:r>
              <a:rPr lang="en-US" sz="1400" dirty="0">
                <a:latin typeface="Girl Scout Text Book" panose="02020003000000000000" pitchFamily="18" charset="0"/>
                <a:ea typeface="+mj-ea"/>
                <a:cs typeface="+mj-cs"/>
                <a:hlinkClick r:id="rId12">
                  <a:extLst>
                    <a:ext uri="{A12FA001-AC4F-418D-AE19-62706E023703}">
                      <ahyp:hlinkClr xmlns:ahyp="http://schemas.microsoft.com/office/drawing/2018/hyperlinkcolor" val="tx"/>
                    </a:ext>
                  </a:extLst>
                </a:hlinkClick>
              </a:rPr>
              <a:t>Science at NASA YouTube</a:t>
            </a:r>
            <a:endParaRPr lang="en-US" sz="1400" dirty="0">
              <a:latin typeface="Girl Scout Text Book" panose="02020003000000000000" pitchFamily="18" charset="0"/>
              <a:ea typeface="+mj-ea"/>
              <a:cs typeface="+mj-cs"/>
            </a:endParaRPr>
          </a:p>
          <a:p>
            <a:pPr marL="285750" indent="-285750" fontAlgn="base">
              <a:buFont typeface="Wingdings" pitchFamily="2" charset="2"/>
              <a:buChar char="§"/>
            </a:pPr>
            <a:r>
              <a:rPr lang="en-US" sz="1400" dirty="0">
                <a:latin typeface="Girl Scout Text Book" panose="02020003000000000000" pitchFamily="18" charset="0"/>
                <a:ea typeface="+mj-ea"/>
                <a:cs typeface="+mj-cs"/>
                <a:hlinkClick r:id="rId13">
                  <a:extLst>
                    <a:ext uri="{A12FA001-AC4F-418D-AE19-62706E023703}">
                      <ahyp:hlinkClr xmlns:ahyp="http://schemas.microsoft.com/office/drawing/2018/hyperlinkcolor" val="tx"/>
                    </a:ext>
                  </a:extLst>
                </a:hlinkClick>
              </a:rPr>
              <a:t>YouTube </a:t>
            </a:r>
            <a:r>
              <a:rPr lang="en-US" sz="1400" dirty="0">
                <a:latin typeface="Girl Scout Text Book" panose="02020003000000000000" pitchFamily="18" charset="0"/>
                <a:ea typeface="+mj-ea"/>
                <a:cs typeface="+mj-cs"/>
              </a:rPr>
              <a:t>- search “space”, “astronomy”, “NASA”… </a:t>
            </a:r>
          </a:p>
          <a:p>
            <a:pPr marL="285750" indent="-285750" fontAlgn="base">
              <a:buFont typeface="Wingdings" pitchFamily="2" charset="2"/>
              <a:buChar char="§"/>
            </a:pPr>
            <a:r>
              <a:rPr lang="en-US" sz="1400" dirty="0">
                <a:latin typeface="Girl Scout Text Book" panose="02020003000000000000" pitchFamily="18" charset="0"/>
                <a:ea typeface="+mj-ea"/>
                <a:cs typeface="+mj-cs"/>
                <a:hlinkClick r:id="rId14">
                  <a:extLst>
                    <a:ext uri="{A12FA001-AC4F-418D-AE19-62706E023703}">
                      <ahyp:hlinkClr xmlns:ahyp="http://schemas.microsoft.com/office/drawing/2018/hyperlinkcolor" val="tx"/>
                    </a:ext>
                  </a:extLst>
                </a:hlinkClick>
              </a:rPr>
              <a:t>Astronomy Crash Course YouTube </a:t>
            </a:r>
            <a:endParaRPr lang="en-US" sz="1400" dirty="0">
              <a:latin typeface="Girl Scout Text Book" panose="02020003000000000000" pitchFamily="18" charset="0"/>
              <a:ea typeface="+mj-ea"/>
              <a:cs typeface="+mj-cs"/>
            </a:endParaRPr>
          </a:p>
          <a:p>
            <a:pPr marL="285750" indent="-285750" fontAlgn="base">
              <a:buFont typeface="Wingdings" pitchFamily="2" charset="2"/>
              <a:buChar char="§"/>
            </a:pPr>
            <a:r>
              <a:rPr lang="en-US" sz="1400" dirty="0">
                <a:latin typeface="Girl Scout Text Book" panose="02020003000000000000" pitchFamily="18" charset="0"/>
                <a:ea typeface="+mj-ea"/>
                <a:cs typeface="+mj-cs"/>
                <a:hlinkClick r:id="rId15">
                  <a:extLst>
                    <a:ext uri="{A12FA001-AC4F-418D-AE19-62706E023703}">
                      <ahyp:hlinkClr xmlns:ahyp="http://schemas.microsoft.com/office/drawing/2018/hyperlinkcolor" val="tx"/>
                    </a:ext>
                  </a:extLst>
                </a:hlinkClick>
              </a:rPr>
              <a:t>NOVA videos </a:t>
            </a:r>
            <a:endParaRPr lang="en-US" sz="1400" dirty="0">
              <a:latin typeface="Girl Scout Text Book" panose="02020003000000000000" pitchFamily="18" charset="0"/>
              <a:ea typeface="+mj-ea"/>
              <a:cs typeface="+mj-cs"/>
            </a:endParaRPr>
          </a:p>
        </p:txBody>
      </p:sp>
      <p:pic>
        <p:nvPicPr>
          <p:cNvPr id="7" name="Picture 9">
            <a:extLst>
              <a:ext uri="{FF2B5EF4-FFF2-40B4-BE49-F238E27FC236}">
                <a16:creationId xmlns:a16="http://schemas.microsoft.com/office/drawing/2014/main" id="{B12E84C0-8753-C54E-91BE-F09FBA29218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77859" y="3163905"/>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0680CE-56BC-5341-B9EA-05450D8BD5C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65617" y="3153211"/>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24E9AC-EBFA-FB40-9FF1-CC17C5BD51C9}"/>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700795" y="3171926"/>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219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A6B96-0243-EA40-B0C1-DD9770B4CA63}"/>
              </a:ext>
            </a:extLst>
          </p:cNvPr>
          <p:cNvSpPr>
            <a:spLocks noGrp="1"/>
          </p:cNvSpPr>
          <p:nvPr>
            <p:ph type="body" sz="quarter" idx="20"/>
          </p:nvPr>
        </p:nvSpPr>
        <p:spPr/>
        <p:txBody>
          <a:bodyPr/>
          <a:lstStyle/>
          <a:p>
            <a:r>
              <a:rPr lang="en-US" dirty="0"/>
              <a:t>Small Worlds (Exoplanets) Interactive</a:t>
            </a:r>
          </a:p>
        </p:txBody>
      </p:sp>
      <p:sp>
        <p:nvSpPr>
          <p:cNvPr id="2" name="Title 1">
            <a:extLst>
              <a:ext uri="{FF2B5EF4-FFF2-40B4-BE49-F238E27FC236}">
                <a16:creationId xmlns:a16="http://schemas.microsoft.com/office/drawing/2014/main" id="{7C5F47D2-98AB-4E48-BDB2-B6125810E70D}"/>
              </a:ext>
            </a:extLst>
          </p:cNvPr>
          <p:cNvSpPr>
            <a:spLocks noGrp="1"/>
          </p:cNvSpPr>
          <p:nvPr>
            <p:ph type="title" idx="4294967295"/>
          </p:nvPr>
        </p:nvSpPr>
        <p:spPr>
          <a:xfrm>
            <a:off x="3490722" y="3307323"/>
            <a:ext cx="4783703" cy="1480156"/>
          </a:xfrm>
        </p:spPr>
        <p:txBody>
          <a:bodyPr vert="horz" lIns="68580" tIns="34290" rIns="68580" bIns="34290" rtlCol="0" anchor="t">
            <a:normAutofit/>
          </a:bodyPr>
          <a:lstStyle/>
          <a:p>
            <a:r>
              <a:rPr lang="en-US" sz="2800" dirty="0">
                <a:solidFill>
                  <a:schemeClr val="bg1"/>
                </a:solidFill>
                <a:latin typeface="+mn-lt"/>
                <a:hlinkClick r:id="rId3">
                  <a:extLst>
                    <a:ext uri="{A12FA001-AC4F-418D-AE19-62706E023703}">
                      <ahyp:hlinkClr xmlns:ahyp="http://schemas.microsoft.com/office/drawing/2018/hyperlinkcolor" val="tx"/>
                    </a:ext>
                  </a:extLst>
                </a:hlinkClick>
              </a:rPr>
              <a:t>Small Worlds Interactive</a:t>
            </a:r>
            <a:r>
              <a:rPr lang="en-US" sz="2800" dirty="0">
                <a:solidFill>
                  <a:schemeClr val="bg1"/>
                </a:solidFill>
                <a:latin typeface="+mn-lt"/>
              </a:rPr>
              <a:t> </a:t>
            </a:r>
            <a:br>
              <a:rPr lang="en-US" sz="2800" dirty="0">
                <a:solidFill>
                  <a:schemeClr val="bg1"/>
                </a:solidFill>
                <a:latin typeface="+mn-lt"/>
              </a:rPr>
            </a:br>
            <a:r>
              <a:rPr lang="en-US" sz="2800" dirty="0">
                <a:solidFill>
                  <a:schemeClr val="bg1"/>
                </a:solidFill>
                <a:latin typeface="+mn-lt"/>
              </a:rPr>
              <a:t>for Girl Scouts</a:t>
            </a:r>
          </a:p>
        </p:txBody>
      </p:sp>
      <p:pic>
        <p:nvPicPr>
          <p:cNvPr id="5" name="Picture 4" descr="Graphical user interface, application, Teams&#10;&#10;Description automatically generated">
            <a:extLst>
              <a:ext uri="{FF2B5EF4-FFF2-40B4-BE49-F238E27FC236}">
                <a16:creationId xmlns:a16="http://schemas.microsoft.com/office/drawing/2014/main" id="{75C42DC6-68E8-1E4C-A8DF-972DE6099B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a:off x="238226" y="224522"/>
            <a:ext cx="3120339" cy="2286903"/>
          </a:xfrm>
          <a:prstGeom prst="rect">
            <a:avLst/>
          </a:prstGeom>
        </p:spPr>
      </p:pic>
      <p:pic>
        <p:nvPicPr>
          <p:cNvPr id="6" name="Picture 5" descr="A screenshot of a computer&#10;&#10;Description automatically generated with medium confidence">
            <a:hlinkClick r:id="rId3"/>
            <a:extLst>
              <a:ext uri="{FF2B5EF4-FFF2-40B4-BE49-F238E27FC236}">
                <a16:creationId xmlns:a16="http://schemas.microsoft.com/office/drawing/2014/main" id="{51B5AD45-BE5E-C145-AB7A-7992E5AE04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90722" y="224522"/>
            <a:ext cx="5412814" cy="2256141"/>
          </a:xfrm>
          <a:prstGeom prst="rect">
            <a:avLst/>
          </a:prstGeom>
        </p:spPr>
      </p:pic>
      <p:pic>
        <p:nvPicPr>
          <p:cNvPr id="7" name="Picture 6" descr="Graphical user interface&#10;&#10;Description automatically generated">
            <a:hlinkClick r:id="rId3"/>
            <a:extLst>
              <a:ext uri="{FF2B5EF4-FFF2-40B4-BE49-F238E27FC236}">
                <a16:creationId xmlns:a16="http://schemas.microsoft.com/office/drawing/2014/main" id="{8287EC51-D6D6-614F-AAD4-B55CD6B3F7F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8226" y="2632075"/>
            <a:ext cx="3120339" cy="2270125"/>
          </a:xfrm>
          <a:prstGeom prst="rect">
            <a:avLst/>
          </a:prstGeom>
        </p:spPr>
      </p:pic>
      <p:pic>
        <p:nvPicPr>
          <p:cNvPr id="9" name="Picture 8">
            <a:extLst>
              <a:ext uri="{FF2B5EF4-FFF2-40B4-BE49-F238E27FC236}">
                <a16:creationId xmlns:a16="http://schemas.microsoft.com/office/drawing/2014/main" id="{8DA29A87-9670-864B-A317-163EA75FB40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12954" y="3117408"/>
            <a:ext cx="1129217" cy="112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32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B9E668EE-ED85-864A-A426-1E10DF9D4F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193" y="842645"/>
            <a:ext cx="2313912" cy="3453600"/>
          </a:xfrm>
          <a:prstGeom prst="rect">
            <a:avLst/>
          </a:prstGeom>
        </p:spPr>
      </p:pic>
      <p:pic>
        <p:nvPicPr>
          <p:cNvPr id="4" name="Picture 3">
            <a:hlinkClick r:id="rId5"/>
            <a:extLst>
              <a:ext uri="{FF2B5EF4-FFF2-40B4-BE49-F238E27FC236}">
                <a16:creationId xmlns:a16="http://schemas.microsoft.com/office/drawing/2014/main" id="{59BC58F1-3BFA-AB4D-A75E-794E2C8ADA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65007" y="842645"/>
            <a:ext cx="3981095" cy="3453600"/>
          </a:xfrm>
          <a:prstGeom prst="rect">
            <a:avLst/>
          </a:prstGeom>
        </p:spPr>
      </p:pic>
      <p:pic>
        <p:nvPicPr>
          <p:cNvPr id="5" name="Picture 4">
            <a:extLst>
              <a:ext uri="{FF2B5EF4-FFF2-40B4-BE49-F238E27FC236}">
                <a16:creationId xmlns:a16="http://schemas.microsoft.com/office/drawing/2014/main" id="{A4293A77-964B-3044-A44F-52F28D9D37D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1997" y="4590144"/>
            <a:ext cx="438456" cy="438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10BC9BB-A040-8E4A-880F-E751E3F28DD0}"/>
              </a:ext>
            </a:extLst>
          </p:cNvPr>
          <p:cNvSpPr>
            <a:spLocks noGrp="1"/>
          </p:cNvSpPr>
          <p:nvPr>
            <p:ph type="body" sz="quarter" idx="20"/>
          </p:nvPr>
        </p:nvSpPr>
        <p:spPr/>
        <p:txBody>
          <a:bodyPr/>
          <a:lstStyle/>
          <a:p>
            <a:r>
              <a:rPr lang="en-US" dirty="0"/>
              <a:t>NASA Space Tourism Posters</a:t>
            </a:r>
          </a:p>
        </p:txBody>
      </p:sp>
    </p:spTree>
    <p:extLst>
      <p:ext uri="{BB962C8B-B14F-4D97-AF65-F5344CB8AC3E}">
        <p14:creationId xmlns:p14="http://schemas.microsoft.com/office/powerpoint/2010/main" val="226545642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Women in Space</a:t>
            </a:r>
          </a:p>
        </p:txBody>
      </p:sp>
      <p:sp>
        <p:nvSpPr>
          <p:cNvPr id="6" name="TextBox 5">
            <a:extLst>
              <a:ext uri="{FF2B5EF4-FFF2-40B4-BE49-F238E27FC236}">
                <a16:creationId xmlns:a16="http://schemas.microsoft.com/office/drawing/2014/main" id="{58B909C0-BA1E-CE4F-BF0F-25BBAFFF10BD}"/>
              </a:ext>
            </a:extLst>
          </p:cNvPr>
          <p:cNvSpPr txBox="1"/>
          <p:nvPr/>
        </p:nvSpPr>
        <p:spPr>
          <a:xfrm>
            <a:off x="3220279" y="594285"/>
            <a:ext cx="5756612" cy="3954929"/>
          </a:xfrm>
          <a:prstGeom prst="rect">
            <a:avLst/>
          </a:prstGeom>
          <a:noFill/>
          <a:ln>
            <a:noFill/>
          </a:ln>
        </p:spPr>
        <p:txBody>
          <a:bodyPr wrap="square">
            <a:spAutoFit/>
          </a:bodyPr>
          <a:lstStyle/>
          <a:p>
            <a:pPr marL="285750" indent="-285750" fontAlgn="base">
              <a:spcAft>
                <a:spcPts val="900"/>
              </a:spcAft>
              <a:buFont typeface="Wingdings" pitchFamily="2" charset="2"/>
              <a:buChar char="§"/>
            </a:pPr>
            <a:r>
              <a:rPr lang="en-US" sz="1600" dirty="0">
                <a:latin typeface="Girl Scout Text Book" panose="02020003000000000000" pitchFamily="18" charset="0"/>
                <a:ea typeface="+mj-ea"/>
                <a:cs typeface="+mj-cs"/>
              </a:rPr>
              <a:t>Girl Scouts </a:t>
            </a:r>
            <a:r>
              <a:rPr lang="en-US" sz="1600" dirty="0">
                <a:latin typeface="Girl Scout Text Book" panose="02020003000000000000" pitchFamily="18" charset="0"/>
                <a:ea typeface="+mj-ea"/>
                <a:cs typeface="+mj-cs"/>
                <a:hlinkClick r:id="rId2"/>
              </a:rPr>
              <a:t>Women in Science links list PDF </a:t>
            </a:r>
            <a:endParaRPr lang="en-US" sz="1600" dirty="0">
              <a:latin typeface="Girl Scout Text Book" panose="02020003000000000000" pitchFamily="18" charset="0"/>
              <a:ea typeface="+mj-ea"/>
              <a:cs typeface="+mj-cs"/>
            </a:endParaRPr>
          </a:p>
          <a:p>
            <a:pPr marL="285750" indent="-285750" fontAlgn="base">
              <a:spcAft>
                <a:spcPts val="900"/>
              </a:spcAft>
              <a:buFont typeface="Wingdings" pitchFamily="2" charset="2"/>
              <a:buChar char="§"/>
            </a:pPr>
            <a:r>
              <a:rPr lang="en-US" sz="1600" dirty="0">
                <a:latin typeface="Girl Scout Text Book" panose="02020003000000000000" pitchFamily="18" charset="0"/>
                <a:ea typeface="+mj-ea"/>
                <a:cs typeface="+mj-cs"/>
              </a:rPr>
              <a:t>Women at NASA Bios</a:t>
            </a:r>
          </a:p>
          <a:p>
            <a:pPr marL="628642" lvl="1" indent="-285750" fontAlgn="base">
              <a:spcAft>
                <a:spcPts val="900"/>
              </a:spcAft>
              <a:buFont typeface="Wingdings" pitchFamily="2" charset="2"/>
              <a:buChar char="§"/>
            </a:pPr>
            <a:r>
              <a:rPr lang="en-US" sz="1600" dirty="0">
                <a:latin typeface="Girl Scout Text Book" panose="02020003000000000000" pitchFamily="18" charset="0"/>
                <a:ea typeface="+mj-ea"/>
                <a:cs typeface="+mj-cs"/>
                <a:hlinkClick r:id="rId3"/>
              </a:rPr>
              <a:t>https://women.nasa.gov/    </a:t>
            </a:r>
            <a:endParaRPr lang="en-US" sz="1600" dirty="0">
              <a:latin typeface="Girl Scout Text Book" panose="02020003000000000000" pitchFamily="18" charset="0"/>
              <a:ea typeface="+mj-ea"/>
              <a:cs typeface="+mj-cs"/>
            </a:endParaRPr>
          </a:p>
          <a:p>
            <a:pPr marL="628642" lvl="1" indent="-285750" fontAlgn="base">
              <a:spcAft>
                <a:spcPts val="900"/>
              </a:spcAft>
              <a:buFont typeface="Wingdings" pitchFamily="2" charset="2"/>
              <a:buChar char="§"/>
            </a:pPr>
            <a:r>
              <a:rPr lang="en-US" sz="1600" dirty="0">
                <a:latin typeface="Girl Scout Text Book" panose="02020003000000000000" pitchFamily="18" charset="0"/>
                <a:ea typeface="+mj-ea"/>
                <a:cs typeface="+mj-cs"/>
                <a:hlinkClick r:id="rId4"/>
              </a:rPr>
              <a:t>https://www.nasa.gov/women    </a:t>
            </a:r>
            <a:endParaRPr lang="en-US" sz="1600" dirty="0">
              <a:latin typeface="Girl Scout Text Book" panose="02020003000000000000" pitchFamily="18" charset="0"/>
              <a:ea typeface="+mj-ea"/>
              <a:cs typeface="+mj-cs"/>
            </a:endParaRPr>
          </a:p>
          <a:p>
            <a:pPr marL="285750" indent="-285750" fontAlgn="base">
              <a:spcAft>
                <a:spcPts val="900"/>
              </a:spcAft>
              <a:buFont typeface="Wingdings" pitchFamily="2" charset="2"/>
              <a:buChar char="§"/>
            </a:pPr>
            <a:r>
              <a:rPr lang="en-US" sz="1600" dirty="0">
                <a:latin typeface="Girl Scout Text Book" panose="02020003000000000000" pitchFamily="18" charset="0"/>
                <a:ea typeface="+mj-ea"/>
                <a:cs typeface="+mj-cs"/>
                <a:hlinkClick r:id="rId5"/>
              </a:rPr>
              <a:t>Women in Space - posters </a:t>
            </a:r>
            <a:endParaRPr lang="en-US" sz="1600" dirty="0">
              <a:latin typeface="Girl Scout Text Book" panose="02020003000000000000" pitchFamily="18" charset="0"/>
              <a:ea typeface="+mj-ea"/>
              <a:cs typeface="+mj-cs"/>
            </a:endParaRPr>
          </a:p>
          <a:p>
            <a:pPr marL="285750" indent="-285750" fontAlgn="base">
              <a:spcAft>
                <a:spcPts val="900"/>
              </a:spcAft>
              <a:buFont typeface="Wingdings" pitchFamily="2" charset="2"/>
              <a:buChar char="§"/>
            </a:pPr>
            <a:r>
              <a:rPr lang="en-US" sz="1600" dirty="0">
                <a:latin typeface="Girl Scout Text Book" panose="02020003000000000000" pitchFamily="18" charset="0"/>
                <a:ea typeface="+mj-ea"/>
                <a:cs typeface="+mj-cs"/>
                <a:hlinkClick r:id="rId6"/>
              </a:rPr>
              <a:t>Women in Space - history </a:t>
            </a:r>
            <a:endParaRPr lang="en-US" sz="1600" dirty="0">
              <a:latin typeface="Girl Scout Text Book" panose="02020003000000000000" pitchFamily="18" charset="0"/>
              <a:ea typeface="+mj-ea"/>
              <a:cs typeface="+mj-cs"/>
            </a:endParaRPr>
          </a:p>
          <a:p>
            <a:pPr marL="285750" indent="-285750" fontAlgn="base">
              <a:spcAft>
                <a:spcPts val="900"/>
              </a:spcAft>
              <a:buFont typeface="Wingdings" pitchFamily="2" charset="2"/>
              <a:buChar char="§"/>
            </a:pPr>
            <a:r>
              <a:rPr lang="en-US" sz="1600" dirty="0">
                <a:latin typeface="Girl Scout Text Book" panose="02020003000000000000" pitchFamily="18" charset="0"/>
                <a:ea typeface="+mj-ea"/>
                <a:cs typeface="+mj-cs"/>
              </a:rPr>
              <a:t>Movie: </a:t>
            </a:r>
            <a:r>
              <a:rPr lang="en-US" sz="1600" dirty="0">
                <a:latin typeface="Girl Scout Text Book" panose="02020003000000000000" pitchFamily="18" charset="0"/>
                <a:ea typeface="+mj-ea"/>
                <a:cs typeface="+mj-cs"/>
                <a:hlinkClick r:id="rId7"/>
              </a:rPr>
              <a:t>Hidden Figures </a:t>
            </a:r>
            <a:endParaRPr lang="en-US" sz="1600" dirty="0">
              <a:latin typeface="Girl Scout Text Book" panose="02020003000000000000" pitchFamily="18" charset="0"/>
              <a:ea typeface="+mj-ea"/>
              <a:cs typeface="+mj-cs"/>
            </a:endParaRPr>
          </a:p>
          <a:p>
            <a:pPr marL="285750" indent="-285750" fontAlgn="base">
              <a:spcAft>
                <a:spcPts val="900"/>
              </a:spcAft>
              <a:buFont typeface="Wingdings" pitchFamily="2" charset="2"/>
              <a:buChar char="§"/>
            </a:pPr>
            <a:r>
              <a:rPr lang="en-US" sz="1600" dirty="0">
                <a:latin typeface="Girl Scout Text Book" panose="02020003000000000000" pitchFamily="18" charset="0"/>
                <a:ea typeface="+mj-ea"/>
                <a:cs typeface="+mj-cs"/>
              </a:rPr>
              <a:t>Play: </a:t>
            </a:r>
            <a:r>
              <a:rPr lang="en-US" sz="1600" dirty="0">
                <a:latin typeface="Girl Scout Text Book" panose="02020003000000000000" pitchFamily="18" charset="0"/>
                <a:ea typeface="+mj-ea"/>
                <a:cs typeface="+mj-cs"/>
                <a:hlinkClick r:id="rId8"/>
              </a:rPr>
              <a:t>Silent Sky</a:t>
            </a:r>
            <a:endParaRPr lang="en-US" sz="1600" dirty="0">
              <a:latin typeface="Girl Scout Text Book" panose="02020003000000000000" pitchFamily="18" charset="0"/>
              <a:ea typeface="+mj-ea"/>
              <a:cs typeface="+mj-cs"/>
            </a:endParaRPr>
          </a:p>
          <a:p>
            <a:pPr marL="285750" indent="-285750" fontAlgn="base">
              <a:spcAft>
                <a:spcPts val="900"/>
              </a:spcAft>
              <a:buFont typeface="Wingdings" pitchFamily="2" charset="2"/>
              <a:buChar char="§"/>
            </a:pPr>
            <a:r>
              <a:rPr lang="en-US" sz="1600" dirty="0">
                <a:latin typeface="Girl Scout Text Book" panose="02020003000000000000" pitchFamily="18" charset="0"/>
                <a:ea typeface="+mj-ea"/>
                <a:cs typeface="+mj-cs"/>
              </a:rPr>
              <a:t>Series: </a:t>
            </a:r>
            <a:r>
              <a:rPr lang="en-US" sz="1600" dirty="0">
                <a:latin typeface="Girl Scout Text Book" panose="02020003000000000000" pitchFamily="18" charset="0"/>
                <a:ea typeface="+mj-ea"/>
                <a:cs typeface="+mj-cs"/>
                <a:hlinkClick r:id="rId9"/>
              </a:rPr>
              <a:t>Cosmos Sisters of the Sun episode </a:t>
            </a:r>
            <a:endParaRPr lang="en-US" sz="1600" dirty="0">
              <a:latin typeface="Girl Scout Text Book" panose="02020003000000000000" pitchFamily="18" charset="0"/>
              <a:ea typeface="+mj-ea"/>
              <a:cs typeface="+mj-cs"/>
            </a:endParaRPr>
          </a:p>
          <a:p>
            <a:pPr marL="285750" indent="-285750" fontAlgn="base">
              <a:spcAft>
                <a:spcPts val="900"/>
              </a:spcAft>
              <a:buFont typeface="Wingdings" pitchFamily="2" charset="2"/>
              <a:buChar char="§"/>
            </a:pPr>
            <a:r>
              <a:rPr lang="en-US" sz="1600" dirty="0">
                <a:latin typeface="Girl Scout Text Book" panose="02020003000000000000" pitchFamily="18" charset="0"/>
                <a:ea typeface="+mj-ea"/>
                <a:cs typeface="+mj-cs"/>
              </a:rPr>
              <a:t>Series: </a:t>
            </a:r>
            <a:r>
              <a:rPr lang="en-US" sz="1600" dirty="0">
                <a:latin typeface="Girl Scout Text Book" panose="02020003000000000000" pitchFamily="18" charset="0"/>
                <a:ea typeface="+mj-ea"/>
                <a:cs typeface="+mj-cs"/>
                <a:hlinkClick r:id="rId10"/>
              </a:rPr>
              <a:t>Makers: Women in Space </a:t>
            </a:r>
            <a:endParaRPr lang="en-US" sz="1600" dirty="0">
              <a:latin typeface="Girl Scout Text Book" panose="02020003000000000000" pitchFamily="18" charset="0"/>
              <a:ea typeface="+mj-ea"/>
              <a:cs typeface="+mj-cs"/>
            </a:endParaRPr>
          </a:p>
          <a:p>
            <a:pPr marL="285750" indent="-285750">
              <a:spcAft>
                <a:spcPts val="900"/>
              </a:spcAft>
              <a:buFont typeface="Wingdings" pitchFamily="2" charset="2"/>
              <a:buChar char="§"/>
            </a:pPr>
            <a:r>
              <a:rPr lang="en-US" sz="1600" dirty="0">
                <a:latin typeface="Girl Scout Text Book" panose="02020003000000000000" pitchFamily="18" charset="0"/>
                <a:ea typeface="+mj-ea"/>
                <a:cs typeface="+mj-cs"/>
              </a:rPr>
              <a:t>Movie: </a:t>
            </a:r>
            <a:r>
              <a:rPr lang="en-US" sz="1600" dirty="0">
                <a:latin typeface="Girl Scout Text Book" panose="02020003000000000000" pitchFamily="18" charset="0"/>
                <a:ea typeface="+mj-ea"/>
                <a:cs typeface="+mj-cs"/>
                <a:hlinkClick r:id="rId11"/>
              </a:rPr>
              <a:t>Mercury 13   </a:t>
            </a:r>
            <a:endParaRPr lang="en-US" sz="1600" dirty="0">
              <a:latin typeface="Girl Scout Text Book" panose="02020003000000000000" pitchFamily="18" charset="0"/>
              <a:ea typeface="+mj-ea"/>
              <a:cs typeface="+mj-cs"/>
            </a:endParaRPr>
          </a:p>
        </p:txBody>
      </p:sp>
      <p:pic>
        <p:nvPicPr>
          <p:cNvPr id="7" name="Picture 9">
            <a:extLst>
              <a:ext uri="{FF2B5EF4-FFF2-40B4-BE49-F238E27FC236}">
                <a16:creationId xmlns:a16="http://schemas.microsoft.com/office/drawing/2014/main" id="{B12E84C0-8753-C54E-91BE-F09FBA29218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277859" y="3163905"/>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0680CE-56BC-5341-B9EA-05450D8BD5C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65617" y="3153211"/>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24E9AC-EBFA-FB40-9FF1-CC17C5BD51C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700795" y="3171926"/>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50639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Space Science </a:t>
            </a:r>
            <a:br>
              <a:rPr lang="en-US" dirty="0"/>
            </a:br>
            <a:r>
              <a:rPr lang="en-US" dirty="0"/>
              <a:t>Careers</a:t>
            </a:r>
          </a:p>
        </p:txBody>
      </p:sp>
      <p:sp>
        <p:nvSpPr>
          <p:cNvPr id="6" name="TextBox 5">
            <a:extLst>
              <a:ext uri="{FF2B5EF4-FFF2-40B4-BE49-F238E27FC236}">
                <a16:creationId xmlns:a16="http://schemas.microsoft.com/office/drawing/2014/main" id="{58B909C0-BA1E-CE4F-BF0F-25BBAFFF10BD}"/>
              </a:ext>
            </a:extLst>
          </p:cNvPr>
          <p:cNvSpPr txBox="1"/>
          <p:nvPr/>
        </p:nvSpPr>
        <p:spPr>
          <a:xfrm>
            <a:off x="3220279" y="351911"/>
            <a:ext cx="5756612" cy="4439677"/>
          </a:xfrm>
          <a:prstGeom prst="rect">
            <a:avLst/>
          </a:prstGeom>
          <a:noFill/>
          <a:ln>
            <a:noFill/>
          </a:ln>
        </p:spPr>
        <p:txBody>
          <a:bodyPr wrap="square">
            <a:spAutoFit/>
          </a:bodyPr>
          <a:lstStyle/>
          <a:p>
            <a:pPr marL="285750" indent="-285750" fontAlgn="base">
              <a:spcBef>
                <a:spcPts val="300"/>
              </a:spcBef>
              <a:buFont typeface="Wingdings" pitchFamily="2" charset="2"/>
              <a:buChar char="§"/>
            </a:pPr>
            <a:r>
              <a:rPr lang="en-US" sz="1200" dirty="0"/>
              <a:t>NASA: </a:t>
            </a:r>
            <a:r>
              <a:rPr lang="en-US" sz="1200" u="sng" dirty="0">
                <a:hlinkClick r:id="rId3"/>
              </a:rPr>
              <a:t>https://nasajobs.nasa.gov/</a:t>
            </a:r>
            <a:r>
              <a:rPr lang="en-US" sz="1200" dirty="0"/>
              <a:t> </a:t>
            </a:r>
          </a:p>
          <a:p>
            <a:pPr marL="285750" indent="-285750" fontAlgn="base">
              <a:spcBef>
                <a:spcPts val="300"/>
              </a:spcBef>
              <a:buFont typeface="Wingdings" pitchFamily="2" charset="2"/>
              <a:buChar char="§"/>
            </a:pPr>
            <a:r>
              <a:rPr lang="en-US" sz="1200" dirty="0"/>
              <a:t>NASA Internships </a:t>
            </a:r>
            <a:r>
              <a:rPr lang="en-US" sz="1200" u="sng" dirty="0">
                <a:hlinkClick r:id="rId4"/>
              </a:rPr>
              <a:t>https://intern.nasa.gov/</a:t>
            </a:r>
            <a:r>
              <a:rPr lang="en-US" sz="1200" dirty="0"/>
              <a:t> </a:t>
            </a:r>
          </a:p>
          <a:p>
            <a:pPr marL="285750" indent="-285750" fontAlgn="base">
              <a:spcBef>
                <a:spcPts val="300"/>
              </a:spcBef>
              <a:buFont typeface="Wingdings" pitchFamily="2" charset="2"/>
              <a:buChar char="§"/>
            </a:pPr>
            <a:r>
              <a:rPr lang="en-US" sz="1200" dirty="0"/>
              <a:t>Careers</a:t>
            </a:r>
            <a:r>
              <a:rPr lang="en-US" sz="1200" dirty="0">
                <a:hlinkClick r:id="rId5"/>
              </a:rPr>
              <a:t> </a:t>
            </a:r>
            <a:r>
              <a:rPr lang="en-US" sz="1200" u="sng" dirty="0">
                <a:hlinkClick r:id="rId5"/>
              </a:rPr>
              <a:t>https://www.nasa.gov/stem/womenstem.html</a:t>
            </a:r>
            <a:endParaRPr lang="en-US" sz="1200" dirty="0"/>
          </a:p>
          <a:p>
            <a:pPr marL="285750" indent="-285750" fontAlgn="base">
              <a:spcBef>
                <a:spcPts val="300"/>
              </a:spcBef>
              <a:buFont typeface="Wingdings" pitchFamily="2" charset="2"/>
              <a:buChar char="§"/>
            </a:pPr>
            <a:r>
              <a:rPr lang="en-US" sz="1200" dirty="0"/>
              <a:t>American Astronomical Society </a:t>
            </a:r>
            <a:r>
              <a:rPr lang="en-US" sz="1200" dirty="0">
                <a:hlinkClick r:id="rId6"/>
              </a:rPr>
              <a:t>Planning Your Education</a:t>
            </a:r>
            <a:endParaRPr lang="en-US" sz="1200" dirty="0"/>
          </a:p>
          <a:p>
            <a:pPr marL="285750" indent="-285750" fontAlgn="base">
              <a:spcBef>
                <a:spcPts val="300"/>
              </a:spcBef>
              <a:buFont typeface="Wingdings" pitchFamily="2" charset="2"/>
              <a:buChar char="§"/>
            </a:pPr>
            <a:r>
              <a:rPr lang="en-US" sz="1200" dirty="0"/>
              <a:t>“A New Universe to Explore: Careers in Astronomy,” an AAS Committee on the Status of Women in Astronomy: </a:t>
            </a:r>
            <a:r>
              <a:rPr lang="en-US" sz="1200" u="sng" dirty="0">
                <a:hlinkClick r:id="rId7"/>
              </a:rPr>
              <a:t>https://cswa.aas.org</a:t>
            </a:r>
            <a:r>
              <a:rPr lang="en-US" sz="1200" dirty="0"/>
              <a:t> </a:t>
            </a:r>
          </a:p>
          <a:p>
            <a:pPr marL="285750" indent="-285750" fontAlgn="base">
              <a:spcBef>
                <a:spcPts val="300"/>
              </a:spcBef>
              <a:buFont typeface="Wingdings" pitchFamily="2" charset="2"/>
              <a:buChar char="§"/>
            </a:pPr>
            <a:r>
              <a:rPr lang="en-US" sz="1200" dirty="0"/>
              <a:t>Women in Aerospace: </a:t>
            </a:r>
            <a:r>
              <a:rPr lang="en-US" sz="1200" u="sng" dirty="0">
                <a:hlinkClick r:id="rId8"/>
              </a:rPr>
              <a:t>http://www.womeninaerospace.org</a:t>
            </a:r>
            <a:r>
              <a:rPr lang="en-US" sz="1200" dirty="0"/>
              <a:t> </a:t>
            </a:r>
          </a:p>
          <a:p>
            <a:pPr marL="285750" indent="-285750" fontAlgn="base">
              <a:spcBef>
                <a:spcPts val="300"/>
              </a:spcBef>
              <a:buFont typeface="Wingdings" pitchFamily="2" charset="2"/>
              <a:buChar char="§"/>
            </a:pPr>
            <a:r>
              <a:rPr lang="en-US" sz="1200" dirty="0"/>
              <a:t>Society of Women Engineers: </a:t>
            </a:r>
            <a:r>
              <a:rPr lang="en-US" sz="1200" u="sng" dirty="0">
                <a:hlinkClick r:id="rId9"/>
              </a:rPr>
              <a:t>http://societyofwomenengineers.swe.org</a:t>
            </a:r>
            <a:r>
              <a:rPr lang="en-US" sz="1200" dirty="0"/>
              <a:t> </a:t>
            </a:r>
          </a:p>
          <a:p>
            <a:pPr marL="285750" indent="-285750" fontAlgn="base">
              <a:spcBef>
                <a:spcPts val="300"/>
              </a:spcBef>
              <a:buFont typeface="Wingdings" pitchFamily="2" charset="2"/>
              <a:buChar char="§"/>
            </a:pPr>
            <a:r>
              <a:rPr lang="en-US" sz="1200" dirty="0"/>
              <a:t>MAES: Latinos in Science and Engineering: </a:t>
            </a:r>
            <a:r>
              <a:rPr lang="en-US" sz="1200" u="sng" dirty="0">
                <a:hlinkClick r:id="rId10"/>
              </a:rPr>
              <a:t>http://mymaes.org</a:t>
            </a:r>
            <a:r>
              <a:rPr lang="en-US" sz="1200" dirty="0"/>
              <a:t> </a:t>
            </a:r>
          </a:p>
          <a:p>
            <a:pPr marL="285750" indent="-285750" fontAlgn="base">
              <a:spcBef>
                <a:spcPts val="300"/>
              </a:spcBef>
              <a:buFont typeface="Wingdings" pitchFamily="2" charset="2"/>
              <a:buChar char="§"/>
            </a:pPr>
            <a:r>
              <a:rPr lang="en-US" sz="1200" dirty="0"/>
              <a:t>National Society of Black Physicists: </a:t>
            </a:r>
            <a:r>
              <a:rPr lang="en-US" sz="1200" u="sng" dirty="0">
                <a:hlinkClick r:id="rId11"/>
              </a:rPr>
              <a:t>http://nsbp.org</a:t>
            </a:r>
            <a:r>
              <a:rPr lang="en-US" sz="1200" dirty="0"/>
              <a:t> </a:t>
            </a:r>
          </a:p>
          <a:p>
            <a:pPr marL="285750" indent="-285750" fontAlgn="base">
              <a:spcBef>
                <a:spcPts val="300"/>
              </a:spcBef>
              <a:buFont typeface="Wingdings" pitchFamily="2" charset="2"/>
              <a:buChar char="§"/>
            </a:pPr>
            <a:r>
              <a:rPr lang="en-US" sz="1200" dirty="0"/>
              <a:t>National Society of Black Engineers: </a:t>
            </a:r>
            <a:r>
              <a:rPr lang="en-US" sz="1200" u="sng" dirty="0">
                <a:hlinkClick r:id="rId12"/>
              </a:rPr>
              <a:t>http://www.nsbe.org</a:t>
            </a:r>
            <a:r>
              <a:rPr lang="en-US" sz="1200" dirty="0"/>
              <a:t> </a:t>
            </a:r>
          </a:p>
          <a:p>
            <a:pPr marL="285750" indent="-285750" fontAlgn="base">
              <a:spcBef>
                <a:spcPts val="300"/>
              </a:spcBef>
              <a:buFont typeface="Wingdings" pitchFamily="2" charset="2"/>
              <a:buChar char="§"/>
            </a:pPr>
            <a:r>
              <a:rPr lang="en-US" sz="1200" dirty="0"/>
              <a:t>American Indian Science and Engineering Society: </a:t>
            </a:r>
            <a:r>
              <a:rPr lang="en-US" sz="1200" u="sng" dirty="0">
                <a:hlinkClick r:id="rId13"/>
              </a:rPr>
              <a:t>http://www.aises.org</a:t>
            </a:r>
            <a:r>
              <a:rPr lang="en-US" sz="1200" dirty="0"/>
              <a:t> </a:t>
            </a:r>
          </a:p>
          <a:p>
            <a:pPr marL="285750" indent="-285750" fontAlgn="base">
              <a:spcBef>
                <a:spcPts val="300"/>
              </a:spcBef>
              <a:buFont typeface="Wingdings" pitchFamily="2" charset="2"/>
              <a:buChar char="§"/>
            </a:pPr>
            <a:r>
              <a:rPr lang="en-US" sz="1200" dirty="0"/>
              <a:t>Division of Planetary Sciences: </a:t>
            </a:r>
            <a:r>
              <a:rPr lang="en-US" sz="1200" dirty="0">
                <a:hlinkClick r:id="rId14"/>
              </a:rPr>
              <a:t>Graduate Schools</a:t>
            </a:r>
            <a:endParaRPr lang="en-US" sz="1200" dirty="0"/>
          </a:p>
          <a:p>
            <a:pPr marL="285750" indent="-285750">
              <a:spcBef>
                <a:spcPts val="300"/>
              </a:spcBef>
              <a:buFont typeface="Wingdings" pitchFamily="2" charset="2"/>
              <a:buChar char="§"/>
            </a:pPr>
            <a:r>
              <a:rPr lang="en-US" sz="1200" dirty="0"/>
              <a:t>These schools also offer exceptional undergraduate courses of study.</a:t>
            </a:r>
          </a:p>
          <a:p>
            <a:pPr marL="285750" indent="-285750" fontAlgn="base">
              <a:spcBef>
                <a:spcPts val="300"/>
              </a:spcBef>
              <a:buFont typeface="Wingdings" pitchFamily="2" charset="2"/>
              <a:buChar char="§"/>
            </a:pPr>
            <a:r>
              <a:rPr lang="en-US" sz="1200" dirty="0"/>
              <a:t>American Geophysical Union </a:t>
            </a:r>
            <a:r>
              <a:rPr lang="en-US" sz="1200" dirty="0">
                <a:hlinkClick r:id="rId15"/>
              </a:rPr>
              <a:t>“Paths Through Science”</a:t>
            </a:r>
            <a:endParaRPr lang="en-US" sz="1200" dirty="0"/>
          </a:p>
          <a:p>
            <a:pPr marL="285750" indent="-285750" fontAlgn="base">
              <a:spcBef>
                <a:spcPts val="300"/>
              </a:spcBef>
              <a:buFont typeface="Wingdings" pitchFamily="2" charset="2"/>
              <a:buChar char="§"/>
            </a:pPr>
            <a:r>
              <a:rPr lang="en-US" sz="1200" dirty="0"/>
              <a:t>Explore the </a:t>
            </a:r>
            <a:r>
              <a:rPr lang="en-US" sz="1200" dirty="0">
                <a:hlinkClick r:id="rId16"/>
              </a:rPr>
              <a:t>AGU Blogosphere</a:t>
            </a:r>
            <a:endParaRPr lang="en-US" sz="1200" dirty="0"/>
          </a:p>
          <a:p>
            <a:pPr marL="285750" indent="-285750" fontAlgn="base">
              <a:spcBef>
                <a:spcPts val="300"/>
              </a:spcBef>
              <a:buFont typeface="Wingdings" pitchFamily="2" charset="2"/>
              <a:buChar char="§"/>
            </a:pPr>
            <a:r>
              <a:rPr lang="en-US" sz="1200" dirty="0"/>
              <a:t>IEEE: Institute of Electrical and Electronics Engineers: </a:t>
            </a:r>
            <a:r>
              <a:rPr lang="en-US" sz="1200" u="sng" dirty="0">
                <a:hlinkClick r:id="rId17"/>
              </a:rPr>
              <a:t>http://tryengineering.org/university</a:t>
            </a:r>
            <a:r>
              <a:rPr lang="en-US" sz="1200" dirty="0"/>
              <a:t> </a:t>
            </a:r>
          </a:p>
          <a:p>
            <a:pPr marL="285750" indent="-285750" fontAlgn="base">
              <a:spcBef>
                <a:spcPts val="300"/>
              </a:spcBef>
              <a:buFont typeface="Wingdings" pitchFamily="2" charset="2"/>
              <a:buChar char="§"/>
            </a:pPr>
            <a:r>
              <a:rPr lang="en-US" sz="1200" dirty="0">
                <a:hlinkClick r:id="rId18"/>
              </a:rPr>
              <a:t>American Institute of Aeronautics and Astronautics</a:t>
            </a:r>
            <a:endParaRPr lang="en-US" sz="1200" dirty="0"/>
          </a:p>
          <a:p>
            <a:pPr marL="285750" indent="-285750" fontAlgn="base">
              <a:spcBef>
                <a:spcPts val="300"/>
              </a:spcBef>
              <a:buFont typeface="Wingdings" pitchFamily="2" charset="2"/>
              <a:buChar char="§"/>
            </a:pPr>
            <a:r>
              <a:rPr lang="en-US" sz="1200" dirty="0">
                <a:hlinkClick r:id="rId19"/>
              </a:rPr>
              <a:t>AIAA Careers in Aerospace</a:t>
            </a:r>
            <a:endParaRPr lang="en-US" sz="1200" dirty="0">
              <a:latin typeface="Girl Scout Text Book" panose="02020003000000000000" pitchFamily="18" charset="0"/>
              <a:ea typeface="+mj-ea"/>
              <a:cs typeface="+mj-cs"/>
            </a:endParaRPr>
          </a:p>
        </p:txBody>
      </p:sp>
      <p:pic>
        <p:nvPicPr>
          <p:cNvPr id="7" name="Picture 9">
            <a:extLst>
              <a:ext uri="{FF2B5EF4-FFF2-40B4-BE49-F238E27FC236}">
                <a16:creationId xmlns:a16="http://schemas.microsoft.com/office/drawing/2014/main" id="{B12E84C0-8753-C54E-91BE-F09FBA29218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277859" y="3163905"/>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0680CE-56BC-5341-B9EA-05450D8BD5C5}"/>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65617" y="3153211"/>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24E9AC-EBFA-FB40-9FF1-CC17C5BD51C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700795" y="3171926"/>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4470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Night Sky Observing</a:t>
            </a:r>
          </a:p>
        </p:txBody>
      </p:sp>
      <p:sp>
        <p:nvSpPr>
          <p:cNvPr id="6" name="TextBox 5">
            <a:extLst>
              <a:ext uri="{FF2B5EF4-FFF2-40B4-BE49-F238E27FC236}">
                <a16:creationId xmlns:a16="http://schemas.microsoft.com/office/drawing/2014/main" id="{58B909C0-BA1E-CE4F-BF0F-25BBAFFF10BD}"/>
              </a:ext>
            </a:extLst>
          </p:cNvPr>
          <p:cNvSpPr txBox="1"/>
          <p:nvPr/>
        </p:nvSpPr>
        <p:spPr>
          <a:xfrm>
            <a:off x="3220279" y="0"/>
            <a:ext cx="5756612" cy="5040162"/>
          </a:xfrm>
          <a:prstGeom prst="rect">
            <a:avLst/>
          </a:prstGeom>
          <a:noFill/>
          <a:ln>
            <a:noFill/>
          </a:ln>
        </p:spPr>
        <p:txBody>
          <a:bodyPr wrap="square">
            <a:spAutoFit/>
          </a:bodyPr>
          <a:lstStyle/>
          <a:p>
            <a:pPr>
              <a:lnSpc>
                <a:spcPct val="110000"/>
              </a:lnSpc>
            </a:pPr>
            <a:r>
              <a:rPr lang="en-US" sz="1250" b="1" dirty="0">
                <a:latin typeface="Girl Scout Text Book" panose="02020003000000000000" pitchFamily="18" charset="0"/>
                <a:ea typeface="+mj-ea"/>
                <a:cs typeface="+mj-cs"/>
              </a:rPr>
              <a:t>What’s Up</a:t>
            </a: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rPr>
              <a:t>Printable </a:t>
            </a:r>
            <a:r>
              <a:rPr lang="en-US" sz="1250" dirty="0">
                <a:latin typeface="Girl Scout Text Book" panose="02020003000000000000" pitchFamily="18" charset="0"/>
                <a:ea typeface="+mj-ea"/>
                <a:cs typeface="+mj-cs"/>
                <a:hlinkClick r:id="rId3"/>
              </a:rPr>
              <a:t>Sky Maps </a:t>
            </a:r>
            <a:r>
              <a:rPr lang="en-US" sz="1250" dirty="0">
                <a:latin typeface="Girl Scout Text Book" panose="02020003000000000000" pitchFamily="18" charset="0"/>
                <a:ea typeface="+mj-ea"/>
                <a:cs typeface="+mj-cs"/>
              </a:rPr>
              <a:t>by month</a:t>
            </a: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hlinkClick r:id="rId4"/>
              </a:rPr>
              <a:t>Night Sky Network: Night Sky Planner</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hlinkClick r:id="rId5"/>
              </a:rPr>
              <a:t>Interactive Sky Chart</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hlinkClick r:id="rId6"/>
              </a:rPr>
              <a:t>Sky watching tips from NASA</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hlinkClick r:id="rId7"/>
              </a:rPr>
              <a:t>Time &amp; Date Astronomy</a:t>
            </a:r>
            <a:r>
              <a:rPr lang="en-US" sz="1250" dirty="0">
                <a:latin typeface="Girl Scout Text Book" panose="02020003000000000000" pitchFamily="18" charset="0"/>
                <a:ea typeface="+mj-ea"/>
                <a:cs typeface="+mj-cs"/>
              </a:rPr>
              <a:t>: sunrise, moonrise, and more</a:t>
            </a:r>
          </a:p>
          <a:p>
            <a:pPr fontAlgn="base">
              <a:lnSpc>
                <a:spcPct val="110000"/>
              </a:lnSpc>
              <a:spcBef>
                <a:spcPts val="600"/>
              </a:spcBef>
            </a:pPr>
            <a:r>
              <a:rPr lang="en-US" sz="1250" b="1" dirty="0">
                <a:latin typeface="Girl Scout Text Book" panose="02020003000000000000" pitchFamily="18" charset="0"/>
                <a:ea typeface="+mj-ea"/>
                <a:cs typeface="+mj-cs"/>
              </a:rPr>
              <a:t>Activities</a:t>
            </a: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rPr>
              <a:t>Attend a </a:t>
            </a:r>
            <a:r>
              <a:rPr lang="en-US" sz="1250" dirty="0">
                <a:latin typeface="Girl Scout Text Book" panose="02020003000000000000" pitchFamily="18" charset="0"/>
                <a:ea typeface="+mj-ea"/>
                <a:cs typeface="+mj-cs"/>
                <a:hlinkClick r:id="rId8"/>
              </a:rPr>
              <a:t>local Night Sky Network Star Party</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rPr>
              <a:t>Senior -</a:t>
            </a:r>
            <a:r>
              <a:rPr lang="en-US" sz="1250" dirty="0">
                <a:latin typeface="Girl Scout Text Book" panose="02020003000000000000" pitchFamily="18" charset="0"/>
                <a:ea typeface="+mj-ea"/>
                <a:cs typeface="+mj-cs"/>
                <a:hlinkClick r:id="rId9"/>
              </a:rPr>
              <a:t> Nighttime Scavenger Hunt</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rPr>
              <a:t>Night Sky Network’s </a:t>
            </a:r>
            <a:r>
              <a:rPr lang="en-US" sz="1250" dirty="0">
                <a:latin typeface="Girl Scout Text Book" panose="02020003000000000000" pitchFamily="18" charset="0"/>
                <a:ea typeface="+mj-ea"/>
                <a:cs typeface="+mj-cs"/>
                <a:hlinkClick r:id="rId10"/>
              </a:rPr>
              <a:t>Celestial Treasure Hunt</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hlinkClick r:id="rId11"/>
              </a:rPr>
              <a:t>Spot the International Space Station</a:t>
            </a:r>
            <a:endParaRPr lang="en-US" sz="1250" dirty="0">
              <a:latin typeface="Girl Scout Text Book" panose="02020003000000000000" pitchFamily="18" charset="0"/>
              <a:ea typeface="+mj-ea"/>
              <a:cs typeface="+mj-cs"/>
            </a:endParaRPr>
          </a:p>
          <a:p>
            <a:pPr fontAlgn="base">
              <a:lnSpc>
                <a:spcPct val="110000"/>
              </a:lnSpc>
              <a:spcBef>
                <a:spcPts val="600"/>
              </a:spcBef>
            </a:pPr>
            <a:r>
              <a:rPr lang="en-US" sz="1250" b="1" dirty="0">
                <a:latin typeface="Girl Scout Text Book" panose="02020003000000000000" pitchFamily="18" charset="0"/>
                <a:ea typeface="+mj-ea"/>
                <a:cs typeface="+mj-cs"/>
              </a:rPr>
              <a:t>Tools</a:t>
            </a: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rPr>
              <a:t>Make a paper star wheel - </a:t>
            </a:r>
            <a:r>
              <a:rPr lang="en-US" sz="1250" dirty="0">
                <a:latin typeface="Girl Scout Text Book" panose="02020003000000000000" pitchFamily="18" charset="0"/>
                <a:ea typeface="+mj-ea"/>
                <a:cs typeface="+mj-cs"/>
                <a:hlinkClick r:id="rId12"/>
              </a:rPr>
              <a:t>Uncle Al’s</a:t>
            </a:r>
            <a:r>
              <a:rPr lang="en-US" sz="1250" dirty="0">
                <a:latin typeface="Girl Scout Text Book" panose="02020003000000000000" pitchFamily="18" charset="0"/>
                <a:ea typeface="+mj-ea"/>
                <a:cs typeface="+mj-cs"/>
              </a:rPr>
              <a:t> or </a:t>
            </a:r>
            <a:r>
              <a:rPr lang="en-US" sz="1250" dirty="0">
                <a:latin typeface="Girl Scout Text Book" panose="02020003000000000000" pitchFamily="18" charset="0"/>
                <a:ea typeface="+mj-ea"/>
                <a:cs typeface="+mj-cs"/>
                <a:hlinkClick r:id="rId13"/>
              </a:rPr>
              <a:t>Sky &amp; Telescope</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rPr>
              <a:t>Make a paper </a:t>
            </a:r>
            <a:r>
              <a:rPr lang="en-US" sz="1250" dirty="0">
                <a:latin typeface="Girl Scout Text Book" panose="02020003000000000000" pitchFamily="18" charset="0"/>
                <a:ea typeface="+mj-ea"/>
                <a:cs typeface="+mj-cs"/>
                <a:hlinkClick r:id="rId14"/>
              </a:rPr>
              <a:t>Moon Phase Calendar </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rPr>
              <a:t>Book: </a:t>
            </a:r>
            <a:r>
              <a:rPr lang="en-US" sz="1250" dirty="0">
                <a:latin typeface="Girl Scout Text Book" panose="02020003000000000000" pitchFamily="18" charset="0"/>
                <a:hlinkClick r:id="rId15"/>
              </a:rPr>
              <a:t>The Total Skywatcher’s Manual</a:t>
            </a:r>
            <a:endParaRPr lang="en-US" sz="1250" dirty="0">
              <a:latin typeface="Girl Scout Text Book" panose="02020003000000000000" pitchFamily="18" charset="0"/>
            </a:endParaRPr>
          </a:p>
          <a:p>
            <a:pPr fontAlgn="base">
              <a:lnSpc>
                <a:spcPct val="110000"/>
              </a:lnSpc>
              <a:spcBef>
                <a:spcPts val="600"/>
              </a:spcBef>
            </a:pPr>
            <a:r>
              <a:rPr lang="en-US" sz="1250" b="1" dirty="0">
                <a:latin typeface="Girl Scout Text Book" panose="02020003000000000000" pitchFamily="18" charset="0"/>
                <a:ea typeface="+mj-ea"/>
                <a:cs typeface="+mj-cs"/>
              </a:rPr>
              <a:t>Remote Telescopes</a:t>
            </a: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hlinkClick r:id="rId16"/>
              </a:rPr>
              <a:t>MicroObservatory</a:t>
            </a:r>
            <a:r>
              <a:rPr lang="en-US" sz="1250" dirty="0">
                <a:latin typeface="Girl Scout Text Book" panose="02020003000000000000" pitchFamily="18" charset="0"/>
                <a:ea typeface="+mj-ea"/>
                <a:cs typeface="+mj-cs"/>
              </a:rPr>
              <a:t> (recommended)</a:t>
            </a:r>
          </a:p>
          <a:p>
            <a:pPr marL="285750" indent="-285750" fontAlgn="base">
              <a:lnSpc>
                <a:spcPct val="110000"/>
              </a:lnSpc>
              <a:buFont typeface="Wingdings" pitchFamily="2" charset="2"/>
              <a:buChar char="§"/>
            </a:pPr>
            <a:r>
              <a:rPr lang="en-US" sz="1250" dirty="0">
                <a:latin typeface="Girl Scout Text Book" panose="02020003000000000000" pitchFamily="18" charset="0"/>
              </a:rPr>
              <a:t>Lists from Sky at Night </a:t>
            </a:r>
            <a:r>
              <a:rPr lang="en-US" sz="1250" dirty="0">
                <a:latin typeface="Girl Scout Text Book" panose="02020003000000000000" pitchFamily="18" charset="0"/>
                <a:ea typeface="+mj-ea"/>
                <a:cs typeface="+mj-cs"/>
                <a:hlinkClick r:id="rId17"/>
              </a:rPr>
              <a:t>remote telescopes</a:t>
            </a:r>
            <a:r>
              <a:rPr lang="en-US" sz="1250" dirty="0">
                <a:latin typeface="Girl Scout Text Book" panose="02020003000000000000" pitchFamily="18" charset="0"/>
                <a:ea typeface="+mj-ea"/>
                <a:cs typeface="+mj-cs"/>
              </a:rPr>
              <a:t> and </a:t>
            </a:r>
            <a:r>
              <a:rPr lang="en-US" sz="1250" dirty="0">
                <a:latin typeface="Girl Scout Text Book" panose="02020003000000000000" pitchFamily="18" charset="0"/>
                <a:ea typeface="+mj-ea"/>
                <a:cs typeface="+mj-cs"/>
                <a:hlinkClick r:id="rId18"/>
              </a:rPr>
              <a:t>Insight Observatory</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hlinkClick r:id="rId19"/>
              </a:rPr>
              <a:t>Skynet Junior </a:t>
            </a:r>
            <a:r>
              <a:rPr lang="en-US" sz="1250" dirty="0">
                <a:latin typeface="Girl Scout Text Book" panose="02020003000000000000" pitchFamily="18" charset="0"/>
                <a:ea typeface="+mj-ea"/>
                <a:cs typeface="+mj-cs"/>
              </a:rPr>
              <a:t>(must be paired with adult)</a:t>
            </a:r>
          </a:p>
          <a:p>
            <a:pPr fontAlgn="base">
              <a:lnSpc>
                <a:spcPct val="110000"/>
              </a:lnSpc>
              <a:spcBef>
                <a:spcPts val="600"/>
              </a:spcBef>
            </a:pPr>
            <a:r>
              <a:rPr lang="en-US" sz="1250" b="1" dirty="0">
                <a:latin typeface="Girl Scout Text Book" panose="02020003000000000000" pitchFamily="18" charset="0"/>
                <a:ea typeface="+mj-ea"/>
                <a:cs typeface="+mj-cs"/>
              </a:rPr>
              <a:t>Astrophotography  </a:t>
            </a: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hlinkClick r:id="rId20"/>
              </a:rPr>
              <a:t>Girl Scout astrophotography tips</a:t>
            </a:r>
            <a:endParaRPr lang="en-US" sz="125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250" dirty="0">
                <a:latin typeface="Girl Scout Text Book" panose="02020003000000000000" pitchFamily="18" charset="0"/>
                <a:ea typeface="+mj-ea"/>
                <a:cs typeface="+mj-cs"/>
              </a:rPr>
              <a:t>NASA: </a:t>
            </a:r>
            <a:r>
              <a:rPr lang="en-US" sz="1250" dirty="0">
                <a:latin typeface="Girl Scout Text Book" panose="02020003000000000000" pitchFamily="18" charset="0"/>
                <a:ea typeface="+mj-ea"/>
                <a:cs typeface="+mj-cs"/>
                <a:hlinkClick r:id="rId21"/>
              </a:rPr>
              <a:t>Photography Guide of the Moon</a:t>
            </a:r>
            <a:endParaRPr lang="en-US" sz="1250" dirty="0">
              <a:latin typeface="Girl Scout Text Book" panose="02020003000000000000" pitchFamily="18" charset="0"/>
              <a:ea typeface="+mj-ea"/>
              <a:cs typeface="+mj-cs"/>
            </a:endParaRPr>
          </a:p>
        </p:txBody>
      </p:sp>
      <p:pic>
        <p:nvPicPr>
          <p:cNvPr id="7" name="Picture 9">
            <a:extLst>
              <a:ext uri="{FF2B5EF4-FFF2-40B4-BE49-F238E27FC236}">
                <a16:creationId xmlns:a16="http://schemas.microsoft.com/office/drawing/2014/main" id="{B12E84C0-8753-C54E-91BE-F09FBA292187}"/>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277859" y="3163905"/>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0680CE-56BC-5341-B9EA-05450D8BD5C5}"/>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865617" y="3153211"/>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24E9AC-EBFA-FB40-9FF1-CC17C5BD51C9}"/>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700795" y="3171926"/>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4940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2EC5A-9310-0E40-B86B-5D8F865ADD98}"/>
              </a:ext>
            </a:extLst>
          </p:cNvPr>
          <p:cNvSpPr>
            <a:spLocks noGrp="1"/>
          </p:cNvSpPr>
          <p:nvPr>
            <p:ph type="body" sz="quarter" idx="20"/>
          </p:nvPr>
        </p:nvSpPr>
        <p:spPr/>
        <p:txBody>
          <a:bodyPr/>
          <a:lstStyle/>
          <a:p>
            <a:r>
              <a:rPr lang="en-US" dirty="0"/>
              <a:t>Volunteer Toolkit Resource: Night Sky Scavenger Hunt</a:t>
            </a:r>
          </a:p>
        </p:txBody>
      </p:sp>
      <p:pic>
        <p:nvPicPr>
          <p:cNvPr id="4" name="Picture 3">
            <a:hlinkClick r:id="rId3"/>
            <a:extLst>
              <a:ext uri="{FF2B5EF4-FFF2-40B4-BE49-F238E27FC236}">
                <a16:creationId xmlns:a16="http://schemas.microsoft.com/office/drawing/2014/main" id="{5D590596-D6EC-0C49-B53C-F9784D5798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0" y="694290"/>
            <a:ext cx="5003308" cy="3754919"/>
          </a:xfrm>
          <a:prstGeom prst="rect">
            <a:avLst/>
          </a:prstGeom>
        </p:spPr>
      </p:pic>
      <p:pic>
        <p:nvPicPr>
          <p:cNvPr id="5" name="Picture 4">
            <a:hlinkClick r:id="rId5"/>
            <a:extLst>
              <a:ext uri="{FF2B5EF4-FFF2-40B4-BE49-F238E27FC236}">
                <a16:creationId xmlns:a16="http://schemas.microsoft.com/office/drawing/2014/main" id="{C569A352-54FB-6A45-9AA9-5EC39D7220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9029" y="355198"/>
            <a:ext cx="3449819" cy="4433101"/>
          </a:xfrm>
          <a:prstGeom prst="rect">
            <a:avLst/>
          </a:prstGeom>
        </p:spPr>
      </p:pic>
    </p:spTree>
    <p:extLst>
      <p:ext uri="{BB962C8B-B14F-4D97-AF65-F5344CB8AC3E}">
        <p14:creationId xmlns:p14="http://schemas.microsoft.com/office/powerpoint/2010/main" val="35875172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728F1C-4FD2-6747-B9E3-476EB3D4CC04}"/>
              </a:ext>
            </a:extLst>
          </p:cNvPr>
          <p:cNvSpPr>
            <a:spLocks noGrp="1"/>
          </p:cNvSpPr>
          <p:nvPr>
            <p:ph type="body" sz="quarter" idx="20"/>
          </p:nvPr>
        </p:nvSpPr>
        <p:spPr/>
        <p:txBody>
          <a:bodyPr/>
          <a:lstStyle/>
          <a:p>
            <a:r>
              <a:rPr lang="en-US" dirty="0"/>
              <a:t>Volunteer Toolkit Resource: Astrophotography</a:t>
            </a:r>
          </a:p>
        </p:txBody>
      </p:sp>
      <p:pic>
        <p:nvPicPr>
          <p:cNvPr id="3" name="Picture 2">
            <a:extLst>
              <a:ext uri="{FF2B5EF4-FFF2-40B4-BE49-F238E27FC236}">
                <a16:creationId xmlns:a16="http://schemas.microsoft.com/office/drawing/2014/main" id="{2F6E4C89-0BF2-1D46-BBFB-BBD8595C64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742949"/>
            <a:ext cx="2840235" cy="3657601"/>
          </a:xfrm>
          <a:prstGeom prst="rect">
            <a:avLst/>
          </a:prstGeom>
        </p:spPr>
      </p:pic>
      <p:pic>
        <p:nvPicPr>
          <p:cNvPr id="4" name="Picture 3">
            <a:hlinkClick r:id="rId4"/>
            <a:extLst>
              <a:ext uri="{FF2B5EF4-FFF2-40B4-BE49-F238E27FC236}">
                <a16:creationId xmlns:a16="http://schemas.microsoft.com/office/drawing/2014/main" id="{B29D48CF-2E5C-E84C-A224-602CDE07F1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1882" y="742949"/>
            <a:ext cx="2840235" cy="3676142"/>
          </a:xfrm>
          <a:prstGeom prst="rect">
            <a:avLst/>
          </a:prstGeom>
        </p:spPr>
      </p:pic>
      <p:pic>
        <p:nvPicPr>
          <p:cNvPr id="5" name="Picture 4">
            <a:hlinkClick r:id="rId6"/>
            <a:extLst>
              <a:ext uri="{FF2B5EF4-FFF2-40B4-BE49-F238E27FC236}">
                <a16:creationId xmlns:a16="http://schemas.microsoft.com/office/drawing/2014/main" id="{72925CFB-E7E4-0946-9739-A6955D1065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7993" y="742949"/>
            <a:ext cx="2796660" cy="3676143"/>
          </a:xfrm>
          <a:prstGeom prst="rect">
            <a:avLst/>
          </a:prstGeom>
        </p:spPr>
      </p:pic>
      <p:pic>
        <p:nvPicPr>
          <p:cNvPr id="6" name="Picture 9">
            <a:extLst>
              <a:ext uri="{FF2B5EF4-FFF2-40B4-BE49-F238E27FC236}">
                <a16:creationId xmlns:a16="http://schemas.microsoft.com/office/drawing/2014/main" id="{F913DBBD-DC69-474D-B73C-D41DA4F72F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1390" y="4582123"/>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8645AD6-F795-D847-A01C-3B2F79FC0B8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9148" y="4571429"/>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9601D7-7957-E94C-9004-F482E7ABD0B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4326" y="4590144"/>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3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Space Science: </a:t>
            </a:r>
            <a:br>
              <a:rPr lang="en-US" dirty="0"/>
            </a:br>
            <a:r>
              <a:rPr lang="en-US" dirty="0"/>
              <a:t>Get Involved </a:t>
            </a:r>
          </a:p>
        </p:txBody>
      </p:sp>
      <p:sp>
        <p:nvSpPr>
          <p:cNvPr id="6" name="TextBox 5">
            <a:extLst>
              <a:ext uri="{FF2B5EF4-FFF2-40B4-BE49-F238E27FC236}">
                <a16:creationId xmlns:a16="http://schemas.microsoft.com/office/drawing/2014/main" id="{58B909C0-BA1E-CE4F-BF0F-25BBAFFF10BD}"/>
              </a:ext>
            </a:extLst>
          </p:cNvPr>
          <p:cNvSpPr txBox="1"/>
          <p:nvPr/>
        </p:nvSpPr>
        <p:spPr>
          <a:xfrm>
            <a:off x="3220279" y="180133"/>
            <a:ext cx="5756612" cy="4500463"/>
          </a:xfrm>
          <a:prstGeom prst="rect">
            <a:avLst/>
          </a:prstGeom>
          <a:noFill/>
          <a:ln>
            <a:noFill/>
          </a:ln>
        </p:spPr>
        <p:txBody>
          <a:bodyPr wrap="square">
            <a:spAutoFit/>
          </a:bodyPr>
          <a:lstStyle/>
          <a:p>
            <a:pPr>
              <a:lnSpc>
                <a:spcPct val="120000"/>
              </a:lnSpc>
            </a:pPr>
            <a:r>
              <a:rPr lang="en-US" sz="1500" b="1" dirty="0">
                <a:latin typeface="Girl Scout Text Book" panose="02020003000000000000" pitchFamily="18" charset="0"/>
                <a:ea typeface="+mj-ea"/>
                <a:cs typeface="+mj-cs"/>
              </a:rPr>
              <a:t>Citizen Science: Conserve the</a:t>
            </a:r>
          </a:p>
          <a:p>
            <a:pPr marL="285750" indent="-285750" fontAlgn="base">
              <a:lnSpc>
                <a:spcPct val="120000"/>
              </a:lnSpc>
              <a:buFont typeface="Wingdings" pitchFamily="2" charset="2"/>
              <a:buChar char="§"/>
            </a:pPr>
            <a:r>
              <a:rPr lang="en-US" sz="1500" dirty="0">
                <a:latin typeface="Girl Scout Text Book" panose="02020003000000000000" pitchFamily="18" charset="0"/>
                <a:ea typeface="+mj-ea"/>
                <a:cs typeface="+mj-cs"/>
                <a:hlinkClick r:id="rId2"/>
              </a:rPr>
              <a:t>GLOBE at Night </a:t>
            </a:r>
            <a:r>
              <a:rPr lang="en-US" sz="1500" dirty="0">
                <a:latin typeface="Girl Scout Text Book" panose="02020003000000000000" pitchFamily="18" charset="0"/>
                <a:ea typeface="+mj-ea"/>
                <a:cs typeface="+mj-cs"/>
              </a:rPr>
              <a:t> (also in </a:t>
            </a:r>
            <a:r>
              <a:rPr lang="en-US" sz="1500" dirty="0">
                <a:latin typeface="Girl Scout Text Book" panose="02020003000000000000" pitchFamily="18" charset="0"/>
                <a:ea typeface="+mj-ea"/>
                <a:cs typeface="+mj-cs"/>
                <a:hlinkClick r:id="rId3">
                  <a:extLst>
                    <a:ext uri="{A12FA001-AC4F-418D-AE19-62706E023703}">
                      <ahyp:hlinkClr xmlns:ahyp="http://schemas.microsoft.com/office/drawing/2018/hyperlinkcolor" val="tx"/>
                    </a:ext>
                  </a:extLst>
                </a:hlinkClick>
              </a:rPr>
              <a:t>SciStarter Girl Scout Journey</a:t>
            </a:r>
            <a:r>
              <a:rPr lang="en-US" sz="1500" dirty="0">
                <a:latin typeface="Girl Scout Text Book" panose="02020003000000000000" pitchFamily="18" charset="0"/>
                <a:ea typeface="+mj-ea"/>
                <a:cs typeface="+mj-cs"/>
              </a:rPr>
              <a:t>)</a:t>
            </a:r>
          </a:p>
          <a:p>
            <a:pPr marL="285750" indent="-285750" fontAlgn="base">
              <a:lnSpc>
                <a:spcPct val="120000"/>
              </a:lnSpc>
              <a:buFont typeface="Wingdings" pitchFamily="2" charset="2"/>
              <a:buChar char="§"/>
            </a:pPr>
            <a:r>
              <a:rPr lang="en-US" sz="1500" dirty="0">
                <a:latin typeface="Girl Scout Text Book" panose="02020003000000000000" pitchFamily="18" charset="0"/>
                <a:ea typeface="+mj-ea"/>
                <a:cs typeface="+mj-cs"/>
                <a:hlinkClick r:id="rId4"/>
              </a:rPr>
              <a:t>Dark Sky Association </a:t>
            </a:r>
            <a:endParaRPr lang="en-US" sz="1500" dirty="0">
              <a:latin typeface="Girl Scout Text Book" panose="02020003000000000000" pitchFamily="18" charset="0"/>
              <a:ea typeface="+mj-ea"/>
              <a:cs typeface="+mj-cs"/>
            </a:endParaRPr>
          </a:p>
          <a:p>
            <a:pPr marL="285750" indent="-285750" fontAlgn="base">
              <a:lnSpc>
                <a:spcPct val="120000"/>
              </a:lnSpc>
              <a:buFont typeface="Wingdings" pitchFamily="2" charset="2"/>
              <a:buChar char="§"/>
            </a:pPr>
            <a:r>
              <a:rPr lang="en-US" sz="1500" dirty="0">
                <a:latin typeface="Girl Scout Text Book" panose="02020003000000000000" pitchFamily="18" charset="0"/>
                <a:ea typeface="+mj-ea"/>
                <a:cs typeface="+mj-cs"/>
                <a:hlinkClick r:id="rId5"/>
              </a:rPr>
              <a:t>Good Night, Good Light </a:t>
            </a:r>
            <a:r>
              <a:rPr lang="en-US" sz="1500" dirty="0">
                <a:latin typeface="Girl Scout Text Book" panose="02020003000000000000" pitchFamily="18" charset="0"/>
                <a:ea typeface="+mj-ea"/>
                <a:cs typeface="+mj-cs"/>
              </a:rPr>
              <a:t>Night Sky Network activity  </a:t>
            </a:r>
          </a:p>
          <a:p>
            <a:pPr marL="285750" indent="-285750" fontAlgn="base">
              <a:lnSpc>
                <a:spcPct val="120000"/>
              </a:lnSpc>
              <a:buFont typeface="Wingdings" pitchFamily="2" charset="2"/>
              <a:buChar char="§"/>
            </a:pPr>
            <a:r>
              <a:rPr lang="en-US" sz="1500" dirty="0">
                <a:latin typeface="Girl Scout Text Book" panose="02020003000000000000" pitchFamily="18" charset="0"/>
                <a:ea typeface="+mj-ea"/>
                <a:cs typeface="+mj-cs"/>
              </a:rPr>
              <a:t>Conserve the night videos:</a:t>
            </a:r>
          </a:p>
          <a:p>
            <a:pPr marL="457200" lvl="0" indent="-317500">
              <a:lnSpc>
                <a:spcPct val="120000"/>
              </a:lnSpc>
              <a:spcBef>
                <a:spcPts val="0"/>
              </a:spcBef>
              <a:buSzPts val="1400"/>
              <a:buFont typeface="Wingdings" pitchFamily="2" charset="2"/>
              <a:buChar char="§"/>
            </a:pPr>
            <a:r>
              <a:rPr lang="en-US" sz="1500" u="sng" dirty="0">
                <a:solidFill>
                  <a:srgbClr val="0072FF"/>
                </a:solidFill>
                <a:hlinkClick r:id="rId6">
                  <a:extLst>
                    <a:ext uri="{A12FA001-AC4F-418D-AE19-62706E023703}">
                      <ahyp:hlinkClr xmlns:ahyp="http://schemas.microsoft.com/office/drawing/2018/hyperlinkcolor" val="tx"/>
                    </a:ext>
                  </a:extLst>
                </a:hlinkClick>
              </a:rPr>
              <a:t>Light Pollution 101</a:t>
            </a:r>
            <a:endParaRPr lang="en-US" sz="1500" dirty="0">
              <a:solidFill>
                <a:srgbClr val="000000"/>
              </a:solidFill>
            </a:endParaRPr>
          </a:p>
          <a:p>
            <a:pPr marL="457200" lvl="0" indent="-317500">
              <a:lnSpc>
                <a:spcPct val="120000"/>
              </a:lnSpc>
              <a:spcBef>
                <a:spcPts val="0"/>
              </a:spcBef>
              <a:buSzPts val="1400"/>
              <a:buFont typeface="Wingdings" pitchFamily="2" charset="2"/>
              <a:buChar char="§"/>
            </a:pPr>
            <a:r>
              <a:rPr lang="en-US" sz="1500" u="sng" dirty="0">
                <a:solidFill>
                  <a:srgbClr val="0072FF"/>
                </a:solidFill>
                <a:hlinkClick r:id="rId7">
                  <a:extLst>
                    <a:ext uri="{A12FA001-AC4F-418D-AE19-62706E023703}">
                      <ahyp:hlinkClr xmlns:ahyp="http://schemas.microsoft.com/office/drawing/2018/hyperlinkcolor" val="tx"/>
                    </a:ext>
                  </a:extLst>
                </a:hlinkClick>
              </a:rPr>
              <a:t>Dark Sky playlist</a:t>
            </a:r>
            <a:endParaRPr lang="en-US" sz="1500" dirty="0">
              <a:solidFill>
                <a:srgbClr val="000000"/>
              </a:solidFill>
            </a:endParaRPr>
          </a:p>
          <a:p>
            <a:pPr marL="457200" lvl="0" indent="-317500">
              <a:lnSpc>
                <a:spcPct val="120000"/>
              </a:lnSpc>
              <a:spcBef>
                <a:spcPts val="0"/>
              </a:spcBef>
              <a:buSzPts val="1400"/>
              <a:buFont typeface="Wingdings" pitchFamily="2" charset="2"/>
              <a:buChar char="§"/>
            </a:pPr>
            <a:r>
              <a:rPr lang="en-US" sz="1500" u="sng" dirty="0">
                <a:solidFill>
                  <a:srgbClr val="0072FF"/>
                </a:solidFill>
                <a:hlinkClick r:id="rId8">
                  <a:extLst>
                    <a:ext uri="{A12FA001-AC4F-418D-AE19-62706E023703}">
                      <ahyp:hlinkClr xmlns:ahyp="http://schemas.microsoft.com/office/drawing/2018/hyperlinkcolor" val="tx"/>
                    </a:ext>
                  </a:extLst>
                </a:hlinkClick>
              </a:rPr>
              <a:t>Light Pollution remix song</a:t>
            </a:r>
            <a:endParaRPr lang="en-US" sz="1500" dirty="0">
              <a:solidFill>
                <a:srgbClr val="000000"/>
              </a:solidFill>
            </a:endParaRPr>
          </a:p>
          <a:p>
            <a:pPr fontAlgn="base">
              <a:lnSpc>
                <a:spcPct val="120000"/>
              </a:lnSpc>
            </a:pPr>
            <a:endParaRPr lang="en-US" sz="1500" dirty="0">
              <a:latin typeface="Girl Scout Text Book" panose="02020003000000000000" pitchFamily="18" charset="0"/>
              <a:ea typeface="+mj-ea"/>
              <a:cs typeface="+mj-cs"/>
            </a:endParaRPr>
          </a:p>
          <a:p>
            <a:pPr fontAlgn="base">
              <a:lnSpc>
                <a:spcPct val="120000"/>
              </a:lnSpc>
            </a:pPr>
            <a:r>
              <a:rPr lang="en-US" sz="1500" b="1" dirty="0">
                <a:latin typeface="Girl Scout Text Book" panose="02020003000000000000" pitchFamily="18" charset="0"/>
                <a:ea typeface="+mj-ea"/>
                <a:cs typeface="+mj-cs"/>
              </a:rPr>
              <a:t>More </a:t>
            </a:r>
            <a:r>
              <a:rPr lang="en-US" sz="1500" b="1" dirty="0">
                <a:latin typeface="Girl Scout Text Book" panose="02020003000000000000" pitchFamily="18" charset="0"/>
              </a:rPr>
              <a:t>Citizen Science &amp; NASA Opportunities</a:t>
            </a:r>
            <a:endParaRPr lang="en-US" sz="1500" b="1" dirty="0">
              <a:latin typeface="Girl Scout Text Book" panose="02020003000000000000" pitchFamily="18" charset="0"/>
              <a:ea typeface="+mj-ea"/>
              <a:cs typeface="+mj-cs"/>
            </a:endParaRPr>
          </a:p>
          <a:p>
            <a:pPr marL="285750" indent="-285750" fontAlgn="base">
              <a:lnSpc>
                <a:spcPct val="120000"/>
              </a:lnSpc>
              <a:buFont typeface="Wingdings" pitchFamily="2" charset="2"/>
              <a:buChar char="§"/>
            </a:pPr>
            <a:r>
              <a:rPr lang="en-US" sz="1500" dirty="0">
                <a:latin typeface="Girl Scout Text Book" panose="02020003000000000000" pitchFamily="18" charset="0"/>
                <a:hlinkClick r:id="rId9"/>
              </a:rPr>
              <a:t>NASA Citizen Science</a:t>
            </a:r>
            <a:endParaRPr lang="en-US" sz="1500" dirty="0">
              <a:latin typeface="Girl Scout Text Book" panose="02020003000000000000" pitchFamily="18" charset="0"/>
              <a:hlinkClick r:id="rId10"/>
            </a:endParaRPr>
          </a:p>
          <a:p>
            <a:pPr marL="285750" indent="-285750" fontAlgn="base">
              <a:lnSpc>
                <a:spcPct val="120000"/>
              </a:lnSpc>
              <a:buFont typeface="Wingdings" pitchFamily="2" charset="2"/>
              <a:buChar char="§"/>
            </a:pPr>
            <a:r>
              <a:rPr lang="en-US" sz="1500" dirty="0">
                <a:latin typeface="Girl Scout Text Book" panose="02020003000000000000" pitchFamily="18" charset="0"/>
                <a:hlinkClick r:id="rId10"/>
              </a:rPr>
              <a:t>NASA Contests &amp; Challenges</a:t>
            </a:r>
            <a:endParaRPr lang="en-US" sz="1500" dirty="0">
              <a:latin typeface="Girl Scout Text Book" panose="02020003000000000000" pitchFamily="18" charset="0"/>
            </a:endParaRPr>
          </a:p>
          <a:p>
            <a:pPr marL="285750" indent="-285750" fontAlgn="base">
              <a:lnSpc>
                <a:spcPct val="120000"/>
              </a:lnSpc>
              <a:buFont typeface="Wingdings" pitchFamily="2" charset="2"/>
              <a:buChar char="§"/>
            </a:pPr>
            <a:r>
              <a:rPr lang="en-US" sz="1500" dirty="0">
                <a:latin typeface="Girl Scout Text Book" panose="02020003000000000000" pitchFamily="18" charset="0"/>
                <a:ea typeface="+mj-ea"/>
                <a:cs typeface="+mj-cs"/>
                <a:hlinkClick r:id="rId11"/>
              </a:rPr>
              <a:t>CosmoQuest </a:t>
            </a:r>
            <a:endParaRPr lang="en-US" sz="1500" dirty="0">
              <a:latin typeface="Girl Scout Text Book" panose="02020003000000000000" pitchFamily="18" charset="0"/>
              <a:ea typeface="+mj-ea"/>
              <a:cs typeface="+mj-cs"/>
            </a:endParaRPr>
          </a:p>
          <a:p>
            <a:pPr marL="285750" indent="-285750" fontAlgn="base">
              <a:lnSpc>
                <a:spcPct val="120000"/>
              </a:lnSpc>
              <a:buFont typeface="Wingdings" pitchFamily="2" charset="2"/>
              <a:buChar char="§"/>
            </a:pPr>
            <a:r>
              <a:rPr lang="en-US" sz="1500" dirty="0">
                <a:latin typeface="Girl Scout Text Book" panose="02020003000000000000" pitchFamily="18" charset="0"/>
                <a:ea typeface="+mj-ea"/>
                <a:cs typeface="+mj-cs"/>
                <a:hlinkClick r:id="rId12"/>
              </a:rPr>
              <a:t>Zooniverse </a:t>
            </a:r>
            <a:endParaRPr lang="en-US" sz="1500" dirty="0">
              <a:latin typeface="Girl Scout Text Book" panose="02020003000000000000" pitchFamily="18" charset="0"/>
              <a:ea typeface="+mj-ea"/>
              <a:cs typeface="+mj-cs"/>
            </a:endParaRPr>
          </a:p>
          <a:p>
            <a:pPr marL="285750" indent="-285750" fontAlgn="base">
              <a:lnSpc>
                <a:spcPct val="120000"/>
              </a:lnSpc>
              <a:buFont typeface="Wingdings" pitchFamily="2" charset="2"/>
              <a:buChar char="§"/>
            </a:pPr>
            <a:r>
              <a:rPr lang="en-US" sz="1500" dirty="0">
                <a:latin typeface="Girl Scout Text Book" panose="02020003000000000000" pitchFamily="18" charset="0"/>
                <a:ea typeface="+mj-ea"/>
                <a:cs typeface="+mj-cs"/>
                <a:hlinkClick r:id="rId13"/>
              </a:rPr>
              <a:t>How to get started on an advanced science project  </a:t>
            </a:r>
            <a:endParaRPr lang="en-US" sz="1500" dirty="0">
              <a:latin typeface="Girl Scout Text Book" panose="02020003000000000000" pitchFamily="18" charset="0"/>
              <a:ea typeface="+mj-ea"/>
              <a:cs typeface="+mj-cs"/>
            </a:endParaRPr>
          </a:p>
          <a:p>
            <a:pPr marL="285750" indent="-285750" fontAlgn="base">
              <a:lnSpc>
                <a:spcPct val="120000"/>
              </a:lnSpc>
              <a:buFont typeface="Wingdings" pitchFamily="2" charset="2"/>
              <a:buChar char="§"/>
            </a:pPr>
            <a:endParaRPr lang="en-US" sz="1500" dirty="0">
              <a:latin typeface="Girl Scout Text Book" panose="02020003000000000000" pitchFamily="18" charset="0"/>
              <a:ea typeface="+mj-ea"/>
              <a:cs typeface="+mj-cs"/>
            </a:endParaRPr>
          </a:p>
        </p:txBody>
      </p:sp>
      <p:pic>
        <p:nvPicPr>
          <p:cNvPr id="7" name="Picture 9">
            <a:extLst>
              <a:ext uri="{FF2B5EF4-FFF2-40B4-BE49-F238E27FC236}">
                <a16:creationId xmlns:a16="http://schemas.microsoft.com/office/drawing/2014/main" id="{B12E84C0-8753-C54E-91BE-F09FBA29218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77859" y="3163905"/>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0680CE-56BC-5341-B9EA-05450D8BD5C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65617" y="3153211"/>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24E9AC-EBFA-FB40-9FF1-CC17C5BD51C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700795" y="3171926"/>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5567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rot="-5400000">
            <a:off x="-1384033" y="2048260"/>
            <a:ext cx="3833700" cy="572700"/>
          </a:xfrm>
          <a:prstGeom prst="rect">
            <a:avLst/>
          </a:prstGeom>
        </p:spPr>
        <p:txBody>
          <a:bodyPr spcFirstLastPara="1" vert="horz" wrap="square" lIns="91425" tIns="91425" rIns="91425" bIns="91425" rtlCol="0" anchor="t" anchorCtr="0">
            <a:normAutofit/>
          </a:bodyPr>
          <a:lstStyle/>
          <a:p>
            <a:r>
              <a:rPr lang="en" sz="2800" dirty="0"/>
              <a:t>GLOBE at Night</a:t>
            </a:r>
            <a:endParaRPr sz="2800" dirty="0"/>
          </a:p>
        </p:txBody>
      </p:sp>
      <p:sp>
        <p:nvSpPr>
          <p:cNvPr id="168" name="Google Shape;168;p25"/>
          <p:cNvSpPr txBox="1">
            <a:spLocks noGrp="1"/>
          </p:cNvSpPr>
          <p:nvPr>
            <p:ph type="body" idx="1"/>
          </p:nvPr>
        </p:nvSpPr>
        <p:spPr>
          <a:xfrm rot="-5400000">
            <a:off x="-1167283" y="1827259"/>
            <a:ext cx="4425000" cy="452100"/>
          </a:xfrm>
          <a:prstGeom prst="rect">
            <a:avLst/>
          </a:prstGeom>
        </p:spPr>
        <p:txBody>
          <a:bodyPr spcFirstLastPara="1" vert="horz" wrap="square" lIns="91425" tIns="91425" rIns="91425" bIns="91425" rtlCol="0" anchor="t" anchorCtr="0">
            <a:normAutofit fontScale="62500" lnSpcReduction="20000"/>
          </a:bodyPr>
          <a:lstStyle/>
          <a:p>
            <a:pPr marL="0" indent="0">
              <a:spcAft>
                <a:spcPts val="1200"/>
              </a:spcAft>
              <a:buNone/>
            </a:pPr>
            <a:r>
              <a:rPr lang="en" u="sng" dirty="0">
                <a:solidFill>
                  <a:schemeClr val="hlink"/>
                </a:solidFill>
                <a:hlinkClick r:id="rId3"/>
              </a:rPr>
              <a:t>https://www.globeatnight.org/</a:t>
            </a:r>
            <a:r>
              <a:rPr lang="en" dirty="0"/>
              <a:t> </a:t>
            </a:r>
            <a:endParaRPr dirty="0"/>
          </a:p>
        </p:txBody>
      </p:sp>
      <p:pic>
        <p:nvPicPr>
          <p:cNvPr id="169" name="Google Shape;169;p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034197" y="1"/>
            <a:ext cx="7109805" cy="5143499"/>
          </a:xfrm>
          <a:prstGeom prst="rect">
            <a:avLst/>
          </a:prstGeom>
          <a:noFill/>
          <a:ln>
            <a:noFill/>
          </a:ln>
        </p:spPr>
      </p:pic>
      <p:sp>
        <p:nvSpPr>
          <p:cNvPr id="170" name="Google Shape;170;p25"/>
          <p:cNvSpPr/>
          <p:nvPr/>
        </p:nvSpPr>
        <p:spPr>
          <a:xfrm>
            <a:off x="2141850" y="3984300"/>
            <a:ext cx="2571900" cy="1044300"/>
          </a:xfrm>
          <a:prstGeom prst="wedgeRoundRectCallout">
            <a:avLst>
              <a:gd name="adj1" fmla="val -90296"/>
              <a:gd name="adj2" fmla="val -46325"/>
              <a:gd name="adj3" fmla="val 0"/>
            </a:avLst>
          </a:prstGeom>
          <a:noFill/>
          <a:ln w="76200" cap="flat" cmpd="sng">
            <a:solidFill>
              <a:srgbClr val="F79B7A"/>
            </a:solidFill>
            <a:prstDash val="solid"/>
            <a:round/>
            <a:headEnd type="none" w="sm" len="sm"/>
            <a:tailEnd type="none" w="sm" len="sm"/>
          </a:ln>
        </p:spPr>
        <p:txBody>
          <a:bodyPr spcFirstLastPara="1" wrap="square" lIns="91425" tIns="91425" rIns="91425" bIns="91425" anchor="ctr" anchorCtr="0">
            <a:noAutofit/>
          </a:bodyPr>
          <a:lstStyle/>
          <a:p>
            <a:endParaRPr sz="1800"/>
          </a:p>
        </p:txBody>
      </p:sp>
      <p:pic>
        <p:nvPicPr>
          <p:cNvPr id="6" name="Picture 9">
            <a:extLst>
              <a:ext uri="{FF2B5EF4-FFF2-40B4-BE49-F238E27FC236}">
                <a16:creationId xmlns:a16="http://schemas.microsoft.com/office/drawing/2014/main" id="{0008450E-1A8F-A943-B9D2-B09BB864C01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390" y="4582123"/>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7D29E47-0DF4-B944-A511-40411FC2C7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148" y="4571429"/>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9BD514C-282B-134F-AC96-0AEA3F91411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4326" y="4590144"/>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47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903B7-ED7C-9444-843D-E8172BD58C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9004" y="370813"/>
            <a:ext cx="6736023" cy="3969016"/>
          </a:xfrm>
          <a:prstGeom prst="rect">
            <a:avLst/>
          </a:prstGeom>
        </p:spPr>
      </p:pic>
      <p:pic>
        <p:nvPicPr>
          <p:cNvPr id="10" name="Picture 9">
            <a:extLst>
              <a:ext uri="{FF2B5EF4-FFF2-40B4-BE49-F238E27FC236}">
                <a16:creationId xmlns:a16="http://schemas.microsoft.com/office/drawing/2014/main" id="{D2CB7A90-141E-5741-9282-74432C7A06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8038" y="1618699"/>
            <a:ext cx="1706958" cy="953051"/>
          </a:xfrm>
          <a:prstGeom prst="rect">
            <a:avLst/>
          </a:prstGeom>
        </p:spPr>
      </p:pic>
      <p:sp>
        <p:nvSpPr>
          <p:cNvPr id="2" name="Text Placeholder 1">
            <a:extLst>
              <a:ext uri="{FF2B5EF4-FFF2-40B4-BE49-F238E27FC236}">
                <a16:creationId xmlns:a16="http://schemas.microsoft.com/office/drawing/2014/main" id="{C8C241F4-3FCB-5340-B097-CE08E9877960}"/>
              </a:ext>
            </a:extLst>
          </p:cNvPr>
          <p:cNvSpPr>
            <a:spLocks noGrp="1"/>
          </p:cNvSpPr>
          <p:nvPr>
            <p:ph type="body" sz="quarter" idx="20"/>
          </p:nvPr>
        </p:nvSpPr>
        <p:spPr/>
        <p:txBody>
          <a:bodyPr/>
          <a:lstStyle/>
          <a:p>
            <a:r>
              <a:rPr lang="en-US" dirty="0"/>
              <a:t>Earth at night</a:t>
            </a:r>
          </a:p>
        </p:txBody>
      </p:sp>
      <p:pic>
        <p:nvPicPr>
          <p:cNvPr id="5" name="Picture 9">
            <a:extLst>
              <a:ext uri="{FF2B5EF4-FFF2-40B4-BE49-F238E27FC236}">
                <a16:creationId xmlns:a16="http://schemas.microsoft.com/office/drawing/2014/main" id="{40B8A757-C006-AE40-A293-F7A0D000EC4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390" y="4582123"/>
            <a:ext cx="363598" cy="4544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99FD7D3-DCF1-9C47-9FCA-34D0AE18275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148" y="4571429"/>
            <a:ext cx="352904" cy="475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2C32DAA-4F54-2241-A8F6-0A6B7F32FB3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4326" y="4590144"/>
            <a:ext cx="438456" cy="43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699532"/>
      </p:ext>
    </p:extLst>
  </p:cSld>
  <p:clrMapOvr>
    <a:masterClrMapping/>
  </p:clrMapOvr>
  <p:transition>
    <p:fade/>
  </p:transition>
</p:sld>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c3e6e850-a3d6-443d-bb2b-63dce7c8e1b3" ContentTypeId="0x01010070C43DAE53F2384CA62DA8215B356801" PreviousValue="false"/>
</file>

<file path=customXml/item3.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0E75A0462AE9A246BAC8223256945D0D" ma:contentTypeVersion="42" ma:contentTypeDescription="" ma:contentTypeScope="" ma:versionID="96e9b80c181bdd722d4a34de4910437c">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7242f4c9790325352e18705b200049d4"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How_x0020_to_x0020_use"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44aae99-2d0c-45ab-96fe-90cd070eb1b7}"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44aae99-2d0c-45ab-96fe-90cd070eb1b7}"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160;#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3;#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How_x0020_to_x0020_use" ma:index="30" nillable="true" ma:displayName="How to use" ma:internalName="How_x0020_to_x0020_use">
      <xsd:simpleType>
        <xsd:restriction base="dms:Note">
          <xsd:maxLength value="255"/>
        </xsd:restrictio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2ac80d53c2d44c48d2ca5b0e79eeb28 xmlns="d47bf323-ee9a-42bd-9545-55770b82aeca">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585a1e8d-0482-4e50-81dd-607e4081a084</TermId>
        </TermInfo>
      </Terms>
    </d2ac80d53c2d44c48d2ca5b0e79eeb28>
    <k4dacf5aa33a4ba2a70f4787df700f9f xmlns="d47bf323-ee9a-42bd-9545-55770b82aeca">
      <Terms xmlns="http://schemas.microsoft.com/office/infopath/2007/PartnerControls"/>
    </k4dacf5aa33a4ba2a70f4787df700f9f>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TaxCatchAll xmlns="d47bf323-ee9a-42bd-9545-55770b82aeca">
      <Value>160</Value>
      <Value>3</Value>
      <Value>2</Value>
    </TaxCatchAll>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How_x0020_to_x0020_use xmlns="50374967-cedf-49ed-ae7f-f7782202b6fd" xsi:nil="true"/>
  </documentManagement>
</p:properties>
</file>

<file path=customXml/itemProps1.xml><?xml version="1.0" encoding="utf-8"?>
<ds:datastoreItem xmlns:ds="http://schemas.openxmlformats.org/officeDocument/2006/customXml" ds:itemID="{3F3600C9-2123-4773-9D2D-4F27F5CAFC7A}">
  <ds:schemaRefs>
    <ds:schemaRef ds:uri="http://schemas.microsoft.com/sharepoint/v3/contenttype/forms"/>
  </ds:schemaRefs>
</ds:datastoreItem>
</file>

<file path=customXml/itemProps2.xml><?xml version="1.0" encoding="utf-8"?>
<ds:datastoreItem xmlns:ds="http://schemas.openxmlformats.org/officeDocument/2006/customXml" ds:itemID="{92A8EEB6-8303-4E01-B64D-D6EF5E8D1999}">
  <ds:schemaRefs>
    <ds:schemaRef ds:uri="Microsoft.SharePoint.Taxonomy.ContentTypeSync"/>
  </ds:schemaRefs>
</ds:datastoreItem>
</file>

<file path=customXml/itemProps3.xml><?xml version="1.0" encoding="utf-8"?>
<ds:datastoreItem xmlns:ds="http://schemas.openxmlformats.org/officeDocument/2006/customXml" ds:itemID="{9E2F6583-0DFD-4257-829C-43671B7529D7}">
  <ds:schemaRefs>
    <ds:schemaRef ds:uri="50374967-cedf-49ed-ae7f-f7782202b6fd"/>
    <ds:schemaRef ds:uri="5a8b7aab-b824-4797-b0bf-701d90282385"/>
    <ds:schemaRef ds:uri="d47bf323-ee9a-42bd-9545-55770b82aeca"/>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1B59F3C-6842-4B00-AE03-33F179A64A0C}">
  <ds:schemaRefs>
    <ds:schemaRef ds:uri="50374967-cedf-49ed-ae7f-f7782202b6fd"/>
    <ds:schemaRef ds:uri="d47bf323-ee9a-42bd-9545-55770b82aeca"/>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170437</TotalTime>
  <Words>2089</Words>
  <Application>Microsoft Macintosh PowerPoint</Application>
  <PresentationFormat>On-screen Show (16:9)</PresentationFormat>
  <Paragraphs>263</Paragraphs>
  <Slides>33</Slides>
  <Notes>27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Courier New</vt:lpstr>
      <vt:lpstr>Merriweather Sans</vt:lpstr>
      <vt:lpstr>Girl Scout Text Book</vt:lpstr>
      <vt:lpstr>Girl Scout Display Light</vt:lpstr>
      <vt:lpstr>Palatino Linotype</vt:lpstr>
      <vt:lpstr>Palatino</vt:lpstr>
      <vt:lpstr>Calibri</vt:lpstr>
      <vt:lpstr>Arial</vt:lpstr>
      <vt:lpstr>Wingdings</vt:lpstr>
      <vt:lpstr>4_GS Green Theme</vt:lpstr>
      <vt:lpstr>5_GS Green Theme</vt:lpstr>
      <vt:lpstr>6_GS Green Theme</vt:lpstr>
      <vt:lpstr>GS Green Theme</vt:lpstr>
      <vt:lpstr>1_GS Green Theme</vt:lpstr>
      <vt:lpstr>Older Girl Resources</vt:lpstr>
      <vt:lpstr>Space Science  for older girls</vt:lpstr>
      <vt:lpstr>Space Science  for older girls</vt:lpstr>
      <vt:lpstr>Night Sky Observing</vt:lpstr>
      <vt:lpstr>PowerPoint Presentation</vt:lpstr>
      <vt:lpstr>PowerPoint Presentation</vt:lpstr>
      <vt:lpstr>Space Science:  Get Involved </vt:lpstr>
      <vt:lpstr>GLOBE at Night</vt:lpstr>
      <vt:lpstr>PowerPoint Presentation</vt:lpstr>
      <vt:lpstr>PowerPoint Presentation</vt:lpstr>
      <vt:lpstr>PowerPoint Presentation</vt:lpstr>
      <vt:lpstr>PowerPoint Presentation</vt:lpstr>
      <vt:lpstr>Electromagnetic Spectrum (EMS)</vt:lpstr>
      <vt:lpstr>PowerPoint Presentation</vt:lpstr>
      <vt:lpstr>PowerPoint Presentation</vt:lpstr>
      <vt:lpstr>PowerPoint Presentation</vt:lpstr>
      <vt:lpstr>Stellar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Worlds Beyond Earth</vt:lpstr>
      <vt:lpstr>PowerPoint Presentation</vt:lpstr>
      <vt:lpstr>PowerPoint Presentation</vt:lpstr>
      <vt:lpstr>Small Worlds Interactive  for Girl Scouts</vt:lpstr>
      <vt:lpstr>PowerPoint Presentation</vt:lpstr>
      <vt:lpstr>Women in Space</vt:lpstr>
      <vt:lpstr>Space Science  Careers</vt:lpstr>
    </vt:vector>
  </TitlesOfParts>
  <Manager/>
  <Company>Girl Scouts of Northern California and SETI Institute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 Scout Space Science Badge Resources</dc:title>
  <dc:subject>Space Science</dc:subject>
  <dc:creator>Jessica Henricks</dc:creator>
  <cp:keywords>STEM</cp:keywords>
  <dc:description/>
  <cp:lastModifiedBy>Microsoft Office User</cp:lastModifiedBy>
  <cp:revision>833</cp:revision>
  <cp:lastPrinted>2021-05-06T14:44:51Z</cp:lastPrinted>
  <dcterms:created xsi:type="dcterms:W3CDTF">2021-02-01T16:09:57Z</dcterms:created>
  <dcterms:modified xsi:type="dcterms:W3CDTF">2021-12-22T22:23:37Z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0x01010070C43DAE53F2384CA62DA8215B356801000E75A0462AE9A246BAC8223256945D0D</vt:lpwstr>
  </property>
  <property fmtid="{D5CDD505-2E9C-101B-9397-08002B2CF9AE}" pid="3" name="Lang">
    <vt:lpwstr>3;#English|306990a2-1c68-4be3-8e3e-fdd9af238ad9</vt:lpwstr>
  </property>
  <property fmtid="{D5CDD505-2E9C-101B-9397-08002B2CF9AE}" pid="4" name="Topic">
    <vt:lpwstr>2;#Marketing|585a1e8d-0482-4e50-81dd-607e4081a084</vt:lpwstr>
  </property>
  <property fmtid="{D5CDD505-2E9C-101B-9397-08002B2CF9AE}" pid="5" name="Program Levels">
    <vt:lpwstr/>
  </property>
  <property fmtid="{D5CDD505-2E9C-101B-9397-08002B2CF9AE}" pid="6" name="Year">
    <vt:lpwstr>160;#2020|34988d27-d44c-4e36-a388-01c80be96d50</vt:lpwstr>
  </property>
  <property fmtid="{D5CDD505-2E9C-101B-9397-08002B2CF9AE}" pid="7" name="News_x0020_Timeliness">
    <vt:lpwstr/>
  </property>
  <property fmtid="{D5CDD505-2E9C-101B-9397-08002B2CF9AE}" pid="8" name="Council">
    <vt:lpwstr/>
  </property>
  <property fmtid="{D5CDD505-2E9C-101B-9397-08002B2CF9AE}" pid="9" name="Audience">
    <vt:lpwstr/>
  </property>
  <property fmtid="{D5CDD505-2E9C-101B-9397-08002B2CF9AE}" pid="10" name="Fiscal Year">
    <vt:lpwstr/>
  </property>
  <property fmtid="{D5CDD505-2E9C-101B-9397-08002B2CF9AE}" pid="11" name="l8195ee9cc5448fd804c18b615eb5250">
    <vt:lpwstr/>
  </property>
  <property fmtid="{D5CDD505-2E9C-101B-9397-08002B2CF9AE}" pid="12" name="News Timeliness">
    <vt:lpwstr/>
  </property>
</Properties>
</file>